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4"/>
  </p:notesMasterIdLst>
  <p:sldIdLst>
    <p:sldId id="256" r:id="rId2"/>
    <p:sldId id="258" r:id="rId3"/>
    <p:sldId id="309" r:id="rId4"/>
    <p:sldId id="257" r:id="rId5"/>
    <p:sldId id="260" r:id="rId6"/>
    <p:sldId id="311" r:id="rId7"/>
    <p:sldId id="318" r:id="rId8"/>
    <p:sldId id="320" r:id="rId9"/>
    <p:sldId id="310" r:id="rId10"/>
    <p:sldId id="266" r:id="rId11"/>
    <p:sldId id="268" r:id="rId12"/>
    <p:sldId id="269" r:id="rId13"/>
    <p:sldId id="270" r:id="rId14"/>
    <p:sldId id="271" r:id="rId15"/>
    <p:sldId id="272" r:id="rId16"/>
    <p:sldId id="261" r:id="rId17"/>
    <p:sldId id="278" r:id="rId18"/>
    <p:sldId id="274" r:id="rId19"/>
    <p:sldId id="275" r:id="rId20"/>
    <p:sldId id="312" r:id="rId21"/>
    <p:sldId id="277" r:id="rId22"/>
    <p:sldId id="282" r:id="rId23"/>
    <p:sldId id="279" r:id="rId24"/>
    <p:sldId id="280" r:id="rId25"/>
    <p:sldId id="317" r:id="rId26"/>
    <p:sldId id="283" r:id="rId27"/>
    <p:sldId id="284" r:id="rId28"/>
    <p:sldId id="314" r:id="rId29"/>
    <p:sldId id="285" r:id="rId30"/>
    <p:sldId id="286" r:id="rId31"/>
    <p:sldId id="289" r:id="rId32"/>
    <p:sldId id="288" r:id="rId33"/>
    <p:sldId id="293" r:id="rId34"/>
    <p:sldId id="287" r:id="rId35"/>
    <p:sldId id="292" r:id="rId36"/>
    <p:sldId id="290" r:id="rId37"/>
    <p:sldId id="300" r:id="rId38"/>
    <p:sldId id="322" r:id="rId39"/>
    <p:sldId id="315" r:id="rId40"/>
    <p:sldId id="323" r:id="rId41"/>
    <p:sldId id="326" r:id="rId42"/>
    <p:sldId id="303" r:id="rId43"/>
    <p:sldId id="324" r:id="rId44"/>
    <p:sldId id="304" r:id="rId45"/>
    <p:sldId id="328" r:id="rId46"/>
    <p:sldId id="305" r:id="rId47"/>
    <p:sldId id="327" r:id="rId48"/>
    <p:sldId id="316" r:id="rId49"/>
    <p:sldId id="276" r:id="rId50"/>
    <p:sldId id="281" r:id="rId51"/>
    <p:sldId id="321" r:id="rId52"/>
    <p:sldId id="307" r:id="rId53"/>
  </p:sldIdLst>
  <p:sldSz cx="9144000" cy="5143500" type="screen16x9"/>
  <p:notesSz cx="6858000" cy="9144000"/>
  <p:embeddedFontLst>
    <p:embeddedFont>
      <p:font typeface="Aldhabi" panose="01000000000000000000" pitchFamily="2" charset="-78"/>
      <p:regular r:id="rId55"/>
    </p:embeddedFont>
    <p:embeddedFont>
      <p:font typeface="Engravers MT" panose="02090707080505020304" pitchFamily="18" charset="0"/>
      <p:regular r:id="rId56"/>
    </p:embeddedFont>
    <p:embeddedFont>
      <p:font typeface="Georgia" panose="02040502050405020303" pitchFamily="18" charset="0"/>
      <p:regular r:id="rId57"/>
      <p:bold r:id="rId58"/>
      <p:italic r:id="rId59"/>
      <p:boldItalic r:id="rId60"/>
    </p:embeddedFont>
    <p:embeddedFont>
      <p:font typeface="Imprint MT Shadow" panose="04020605060303030202" pitchFamily="82" charset="0"/>
      <p:regular r:id="rId61"/>
    </p:embeddedFont>
    <p:embeddedFont>
      <p:font typeface="Playfair Display" panose="00000500000000000000"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FEF"/>
    <a:srgbClr val="B3C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D42EE4-1935-45D2-BDD6-C1744717DC12}">
  <a:tblStyle styleId="{B2D42EE4-1935-45D2-BDD6-C1744717DC1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80339" autoAdjust="0"/>
  </p:normalViewPr>
  <p:slideViewPr>
    <p:cSldViewPr snapToGrid="0">
      <p:cViewPr varScale="1">
        <p:scale>
          <a:sx n="90" d="100"/>
          <a:sy n="90" d="100"/>
        </p:scale>
        <p:origin x="653" y="29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FCB41-C7E5-485C-A02C-759B25DECFE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05304638-0ABE-4A39-8FE3-7A07A0D6B9C1}">
      <dgm:prSet/>
      <dgm:spPr/>
      <dgm:t>
        <a:bodyPr/>
        <a:lstStyle/>
        <a:p>
          <a:pPr>
            <a:lnSpc>
              <a:spcPct val="100000"/>
            </a:lnSpc>
            <a:defRPr cap="all"/>
          </a:pPr>
          <a:r>
            <a:rPr lang="en-US"/>
            <a:t>Motivated</a:t>
          </a:r>
        </a:p>
      </dgm:t>
    </dgm:pt>
    <dgm:pt modelId="{871F04F9-E9C9-4281-9169-A91B2EB17A3B}" type="parTrans" cxnId="{A60BDAE6-865E-467F-BA6E-F602E613D003}">
      <dgm:prSet/>
      <dgm:spPr/>
      <dgm:t>
        <a:bodyPr/>
        <a:lstStyle/>
        <a:p>
          <a:endParaRPr lang="en-US"/>
        </a:p>
      </dgm:t>
    </dgm:pt>
    <dgm:pt modelId="{B27162D0-2901-4F1C-A71C-CE67B93379C0}" type="sibTrans" cxnId="{A60BDAE6-865E-467F-BA6E-F602E613D003}">
      <dgm:prSet/>
      <dgm:spPr/>
      <dgm:t>
        <a:bodyPr/>
        <a:lstStyle/>
        <a:p>
          <a:endParaRPr lang="en-US"/>
        </a:p>
      </dgm:t>
    </dgm:pt>
    <dgm:pt modelId="{7D7A77DC-6807-4427-9695-E2218362B952}">
      <dgm:prSet/>
      <dgm:spPr/>
      <dgm:t>
        <a:bodyPr/>
        <a:lstStyle/>
        <a:p>
          <a:pPr>
            <a:lnSpc>
              <a:spcPct val="100000"/>
            </a:lnSpc>
            <a:defRPr cap="all"/>
          </a:pPr>
          <a:r>
            <a:rPr lang="en-US"/>
            <a:t>Confident</a:t>
          </a:r>
        </a:p>
      </dgm:t>
    </dgm:pt>
    <dgm:pt modelId="{F4E3AC0B-D39C-4BBB-8EAA-A0BFC5B17BF7}" type="parTrans" cxnId="{EEFE1797-81C4-47C6-9950-4FB6CDCFCCAF}">
      <dgm:prSet/>
      <dgm:spPr/>
      <dgm:t>
        <a:bodyPr/>
        <a:lstStyle/>
        <a:p>
          <a:endParaRPr lang="en-US"/>
        </a:p>
      </dgm:t>
    </dgm:pt>
    <dgm:pt modelId="{8C11490F-291D-43A0-AD30-F2B96740F366}" type="sibTrans" cxnId="{EEFE1797-81C4-47C6-9950-4FB6CDCFCCAF}">
      <dgm:prSet/>
      <dgm:spPr/>
      <dgm:t>
        <a:bodyPr/>
        <a:lstStyle/>
        <a:p>
          <a:endParaRPr lang="en-US"/>
        </a:p>
      </dgm:t>
    </dgm:pt>
    <dgm:pt modelId="{8817B9D0-2D40-462B-84E5-931A663E2652}">
      <dgm:prSet/>
      <dgm:spPr/>
      <dgm:t>
        <a:bodyPr/>
        <a:lstStyle/>
        <a:p>
          <a:pPr>
            <a:lnSpc>
              <a:spcPct val="100000"/>
            </a:lnSpc>
            <a:defRPr cap="all"/>
          </a:pPr>
          <a:r>
            <a:rPr lang="en-US" dirty="0"/>
            <a:t>Optimistic</a:t>
          </a:r>
        </a:p>
      </dgm:t>
    </dgm:pt>
    <dgm:pt modelId="{6FCE77CB-774E-4C59-8A3B-44200D2B9F10}" type="parTrans" cxnId="{8165FBDC-EC7B-43F1-809B-BFD78FF662E5}">
      <dgm:prSet/>
      <dgm:spPr/>
      <dgm:t>
        <a:bodyPr/>
        <a:lstStyle/>
        <a:p>
          <a:endParaRPr lang="en-US"/>
        </a:p>
      </dgm:t>
    </dgm:pt>
    <dgm:pt modelId="{06D8FA0C-7432-4B84-B9CF-01EF4F487CC0}" type="sibTrans" cxnId="{8165FBDC-EC7B-43F1-809B-BFD78FF662E5}">
      <dgm:prSet/>
      <dgm:spPr/>
      <dgm:t>
        <a:bodyPr/>
        <a:lstStyle/>
        <a:p>
          <a:endParaRPr lang="en-US"/>
        </a:p>
      </dgm:t>
    </dgm:pt>
    <dgm:pt modelId="{39C9D530-22DE-43FF-AFE8-1767C7D4B38A}">
      <dgm:prSet/>
      <dgm:spPr/>
      <dgm:t>
        <a:bodyPr/>
        <a:lstStyle/>
        <a:p>
          <a:pPr>
            <a:lnSpc>
              <a:spcPct val="100000"/>
            </a:lnSpc>
            <a:defRPr cap="all"/>
          </a:pPr>
          <a:r>
            <a:rPr lang="en-US" dirty="0"/>
            <a:t>Curious and Anticipatory*</a:t>
          </a:r>
        </a:p>
      </dgm:t>
    </dgm:pt>
    <dgm:pt modelId="{E50A741A-CEB2-4B20-ADF5-277CB3B3F8CA}" type="parTrans" cxnId="{0B548902-0AA6-4D78-9B28-9412F9A992F0}">
      <dgm:prSet/>
      <dgm:spPr/>
      <dgm:t>
        <a:bodyPr/>
        <a:lstStyle/>
        <a:p>
          <a:endParaRPr lang="en-US"/>
        </a:p>
      </dgm:t>
    </dgm:pt>
    <dgm:pt modelId="{FAD729D3-F1BA-4A66-A583-5DFE73A3C9A9}" type="sibTrans" cxnId="{0B548902-0AA6-4D78-9B28-9412F9A992F0}">
      <dgm:prSet/>
      <dgm:spPr/>
      <dgm:t>
        <a:bodyPr/>
        <a:lstStyle/>
        <a:p>
          <a:endParaRPr lang="en-US"/>
        </a:p>
      </dgm:t>
    </dgm:pt>
    <dgm:pt modelId="{105ED6BA-15FB-444A-97E9-FE6E47C120AF}">
      <dgm:prSet/>
      <dgm:spPr/>
      <dgm:t>
        <a:bodyPr/>
        <a:lstStyle/>
        <a:p>
          <a:pPr>
            <a:lnSpc>
              <a:spcPct val="100000"/>
            </a:lnSpc>
            <a:defRPr cap="all"/>
          </a:pPr>
          <a:r>
            <a:rPr lang="en-US"/>
            <a:t>Expecting to enjoy the process</a:t>
          </a:r>
        </a:p>
      </dgm:t>
    </dgm:pt>
    <dgm:pt modelId="{48C5B439-37B9-4475-A47F-7335755BDAF8}" type="parTrans" cxnId="{FF66ECFF-1631-4BE0-A43F-7DF145680640}">
      <dgm:prSet/>
      <dgm:spPr/>
      <dgm:t>
        <a:bodyPr/>
        <a:lstStyle/>
        <a:p>
          <a:endParaRPr lang="en-US"/>
        </a:p>
      </dgm:t>
    </dgm:pt>
    <dgm:pt modelId="{6015233D-891F-4388-BCE7-A717662BCECB}" type="sibTrans" cxnId="{FF66ECFF-1631-4BE0-A43F-7DF145680640}">
      <dgm:prSet/>
      <dgm:spPr/>
      <dgm:t>
        <a:bodyPr/>
        <a:lstStyle/>
        <a:p>
          <a:endParaRPr lang="en-US"/>
        </a:p>
      </dgm:t>
    </dgm:pt>
    <dgm:pt modelId="{A510039D-1A1F-4D5C-B328-B0E76BF825AE}" type="pres">
      <dgm:prSet presAssocID="{C37FCB41-C7E5-485C-A02C-759B25DECFE4}" presName="root" presStyleCnt="0">
        <dgm:presLayoutVars>
          <dgm:dir/>
          <dgm:resizeHandles val="exact"/>
        </dgm:presLayoutVars>
      </dgm:prSet>
      <dgm:spPr/>
    </dgm:pt>
    <dgm:pt modelId="{435F97E6-E1C9-4652-866F-84E6B32A476D}" type="pres">
      <dgm:prSet presAssocID="{05304638-0ABE-4A39-8FE3-7A07A0D6B9C1}" presName="compNode" presStyleCnt="0"/>
      <dgm:spPr/>
    </dgm:pt>
    <dgm:pt modelId="{B9EA4496-7F64-483A-8EE1-BE1385866981}" type="pres">
      <dgm:prSet presAssocID="{05304638-0ABE-4A39-8FE3-7A07A0D6B9C1}" presName="iconBgRect" presStyleLbl="bgShp" presStyleIdx="0" presStyleCnt="5"/>
      <dgm:spPr/>
    </dgm:pt>
    <dgm:pt modelId="{D0135041-3F19-4DA8-9850-6E78146C3BA7}" type="pres">
      <dgm:prSet presAssocID="{05304638-0ABE-4A39-8FE3-7A07A0D6B9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ymnast - Floor Routine"/>
        </a:ext>
      </dgm:extLst>
    </dgm:pt>
    <dgm:pt modelId="{1364261A-D3D2-4CAD-8B63-30A9633F7F57}" type="pres">
      <dgm:prSet presAssocID="{05304638-0ABE-4A39-8FE3-7A07A0D6B9C1}" presName="spaceRect" presStyleCnt="0"/>
      <dgm:spPr/>
    </dgm:pt>
    <dgm:pt modelId="{BD94C9D8-F0C2-4878-AF96-850587882B37}" type="pres">
      <dgm:prSet presAssocID="{05304638-0ABE-4A39-8FE3-7A07A0D6B9C1}" presName="textRect" presStyleLbl="revTx" presStyleIdx="0" presStyleCnt="5">
        <dgm:presLayoutVars>
          <dgm:chMax val="1"/>
          <dgm:chPref val="1"/>
        </dgm:presLayoutVars>
      </dgm:prSet>
      <dgm:spPr/>
    </dgm:pt>
    <dgm:pt modelId="{DEA2F21F-035E-44E3-95CE-DE3D9AA3CE23}" type="pres">
      <dgm:prSet presAssocID="{B27162D0-2901-4F1C-A71C-CE67B93379C0}" presName="sibTrans" presStyleCnt="0"/>
      <dgm:spPr/>
    </dgm:pt>
    <dgm:pt modelId="{FFF9F176-4C75-4A22-A100-4E274958AE7A}" type="pres">
      <dgm:prSet presAssocID="{7D7A77DC-6807-4427-9695-E2218362B952}" presName="compNode" presStyleCnt="0"/>
      <dgm:spPr/>
    </dgm:pt>
    <dgm:pt modelId="{B94D20B3-8105-4F76-87FC-8EB23086F87B}" type="pres">
      <dgm:prSet presAssocID="{7D7A77DC-6807-4427-9695-E2218362B952}" presName="iconBgRect" presStyleLbl="bgShp" presStyleIdx="1" presStyleCnt="5"/>
      <dgm:spPr>
        <a:prstGeom prst="irregularSeal1">
          <a:avLst/>
        </a:prstGeom>
      </dgm:spPr>
    </dgm:pt>
    <dgm:pt modelId="{16E26BBC-AC35-4767-8EB3-70D93531FD61}" type="pres">
      <dgm:prSet presAssocID="{7D7A77DC-6807-4427-9695-E2218362B952}" presName="iconRect" presStyleLbl="node1" presStyleIdx="1" presStyleCnt="5"/>
      <dgm:spPr>
        <a:prstGeom prst="smileyFace">
          <a:avLst/>
        </a:prstGeom>
        <a:blipFill>
          <a:blip xmlns:r="http://schemas.openxmlformats.org/officeDocument/2006/relationships" r:embed="rId3"/>
          <a:srcRect/>
          <a:stretch>
            <a:fillRect/>
          </a:stretch>
        </a:blipFill>
      </dgm:spPr>
    </dgm:pt>
    <dgm:pt modelId="{7B6DDC1C-1969-44DE-A643-6210752DD48F}" type="pres">
      <dgm:prSet presAssocID="{7D7A77DC-6807-4427-9695-E2218362B952}" presName="spaceRect" presStyleCnt="0"/>
      <dgm:spPr/>
    </dgm:pt>
    <dgm:pt modelId="{3A170585-1769-4899-B1E2-1957FCB45520}" type="pres">
      <dgm:prSet presAssocID="{7D7A77DC-6807-4427-9695-E2218362B952}" presName="textRect" presStyleLbl="revTx" presStyleIdx="1" presStyleCnt="5">
        <dgm:presLayoutVars>
          <dgm:chMax val="1"/>
          <dgm:chPref val="1"/>
        </dgm:presLayoutVars>
      </dgm:prSet>
      <dgm:spPr/>
    </dgm:pt>
    <dgm:pt modelId="{C2EB2ACA-348A-487F-A664-89C99FE2A64C}" type="pres">
      <dgm:prSet presAssocID="{8C11490F-291D-43A0-AD30-F2B96740F366}" presName="sibTrans" presStyleCnt="0"/>
      <dgm:spPr/>
    </dgm:pt>
    <dgm:pt modelId="{9645247B-9203-4D11-857F-8056A57E0B40}" type="pres">
      <dgm:prSet presAssocID="{8817B9D0-2D40-462B-84E5-931A663E2652}" presName="compNode" presStyleCnt="0"/>
      <dgm:spPr/>
    </dgm:pt>
    <dgm:pt modelId="{567185CA-1FF3-4C6C-B0AF-FFA21C6D8D71}" type="pres">
      <dgm:prSet presAssocID="{8817B9D0-2D40-462B-84E5-931A663E2652}" presName="iconBgRect" presStyleLbl="bgShp" presStyleIdx="2" presStyleCnt="5"/>
      <dgm:spPr>
        <a:prstGeom prst="sun">
          <a:avLst/>
        </a:prstGeom>
      </dgm:spPr>
    </dgm:pt>
    <dgm:pt modelId="{8731EC28-FC50-4DF0-B7F1-B88289B16A09}" type="pres">
      <dgm:prSet presAssocID="{8817B9D0-2D40-462B-84E5-931A663E2652}"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Sunglasses Face Outline"/>
        </a:ext>
      </dgm:extLst>
    </dgm:pt>
    <dgm:pt modelId="{4AA7FB64-DDC7-459D-A427-14005739C384}" type="pres">
      <dgm:prSet presAssocID="{8817B9D0-2D40-462B-84E5-931A663E2652}" presName="spaceRect" presStyleCnt="0"/>
      <dgm:spPr/>
    </dgm:pt>
    <dgm:pt modelId="{392283B8-7F06-4A7E-B703-44D1FAEF3B58}" type="pres">
      <dgm:prSet presAssocID="{8817B9D0-2D40-462B-84E5-931A663E2652}" presName="textRect" presStyleLbl="revTx" presStyleIdx="2" presStyleCnt="5">
        <dgm:presLayoutVars>
          <dgm:chMax val="1"/>
          <dgm:chPref val="1"/>
        </dgm:presLayoutVars>
      </dgm:prSet>
      <dgm:spPr/>
    </dgm:pt>
    <dgm:pt modelId="{C76EFD4A-A32E-4A42-B88D-62F04D1A5F2B}" type="pres">
      <dgm:prSet presAssocID="{06D8FA0C-7432-4B84-B9CF-01EF4F487CC0}" presName="sibTrans" presStyleCnt="0"/>
      <dgm:spPr/>
    </dgm:pt>
    <dgm:pt modelId="{86731C06-16E9-4811-A1F9-7BE83189DD4A}" type="pres">
      <dgm:prSet presAssocID="{39C9D530-22DE-43FF-AFE8-1767C7D4B38A}" presName="compNode" presStyleCnt="0"/>
      <dgm:spPr/>
    </dgm:pt>
    <dgm:pt modelId="{E878F71F-4B78-4649-86B3-1C7F008B2C07}" type="pres">
      <dgm:prSet presAssocID="{39C9D530-22DE-43FF-AFE8-1767C7D4B38A}" presName="iconBgRect" presStyleLbl="bgShp" presStyleIdx="3" presStyleCnt="5"/>
      <dgm:spPr>
        <a:prstGeom prst="cloud">
          <a:avLst/>
        </a:prstGeom>
      </dgm:spPr>
    </dgm:pt>
    <dgm:pt modelId="{C63CF294-E004-4A18-B1D4-3D76AE45CA46}" type="pres">
      <dgm:prSet presAssocID="{39C9D530-22DE-43FF-AFE8-1767C7D4B38A}" presName="iconRect" presStyleLbl="node1" presStyleIdx="3" presStyleCnt="5"/>
      <dgm:spPr>
        <a:prstGeom prst="cloud">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nfused Person"/>
        </a:ext>
      </dgm:extLst>
    </dgm:pt>
    <dgm:pt modelId="{A3950C6D-CDB5-4291-99C5-3761BAD5F489}" type="pres">
      <dgm:prSet presAssocID="{39C9D530-22DE-43FF-AFE8-1767C7D4B38A}" presName="spaceRect" presStyleCnt="0"/>
      <dgm:spPr/>
    </dgm:pt>
    <dgm:pt modelId="{CE616AC6-77FB-45CC-9D18-991AF65483E7}" type="pres">
      <dgm:prSet presAssocID="{39C9D530-22DE-43FF-AFE8-1767C7D4B38A}" presName="textRect" presStyleLbl="revTx" presStyleIdx="3" presStyleCnt="5">
        <dgm:presLayoutVars>
          <dgm:chMax val="1"/>
          <dgm:chPref val="1"/>
        </dgm:presLayoutVars>
      </dgm:prSet>
      <dgm:spPr/>
    </dgm:pt>
    <dgm:pt modelId="{7B0B1919-71B8-4377-A876-B2C43EF950C1}" type="pres">
      <dgm:prSet presAssocID="{FAD729D3-F1BA-4A66-A583-5DFE73A3C9A9}" presName="sibTrans" presStyleCnt="0"/>
      <dgm:spPr/>
    </dgm:pt>
    <dgm:pt modelId="{56BCFD1A-A143-4E3F-9A14-CE7140815229}" type="pres">
      <dgm:prSet presAssocID="{105ED6BA-15FB-444A-97E9-FE6E47C120AF}" presName="compNode" presStyleCnt="0"/>
      <dgm:spPr/>
    </dgm:pt>
    <dgm:pt modelId="{3283510E-A6AA-4B63-8885-1FB9A4773C1B}" type="pres">
      <dgm:prSet presAssocID="{105ED6BA-15FB-444A-97E9-FE6E47C120AF}" presName="iconBgRect" presStyleLbl="bgShp" presStyleIdx="4" presStyleCnt="5"/>
      <dgm:spPr>
        <a:prstGeom prst="heart">
          <a:avLst/>
        </a:prstGeom>
      </dgm:spPr>
    </dgm:pt>
    <dgm:pt modelId="{A5FFCC15-56A5-4F51-B1DF-70A5E1226977}" type="pres">
      <dgm:prSet presAssocID="{105ED6BA-15FB-444A-97E9-FE6E47C120AF}" presName="iconRect" presStyleLbl="node1" presStyleIdx="4" presStyleCnt="5"/>
      <dgm:spPr>
        <a:prstGeom prst="hear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13000" r="-13000"/>
          </a:stretch>
        </a:blipFill>
      </dgm:spPr>
    </dgm:pt>
    <dgm:pt modelId="{10079406-8227-4FF6-BE17-05D6EA60DB21}" type="pres">
      <dgm:prSet presAssocID="{105ED6BA-15FB-444A-97E9-FE6E47C120AF}" presName="spaceRect" presStyleCnt="0"/>
      <dgm:spPr/>
    </dgm:pt>
    <dgm:pt modelId="{3C6C0F4D-6AC2-45E0-8A7E-C8D85ED29E87}" type="pres">
      <dgm:prSet presAssocID="{105ED6BA-15FB-444A-97E9-FE6E47C120AF}" presName="textRect" presStyleLbl="revTx" presStyleIdx="4" presStyleCnt="5">
        <dgm:presLayoutVars>
          <dgm:chMax val="1"/>
          <dgm:chPref val="1"/>
        </dgm:presLayoutVars>
      </dgm:prSet>
      <dgm:spPr/>
    </dgm:pt>
  </dgm:ptLst>
  <dgm:cxnLst>
    <dgm:cxn modelId="{0B548902-0AA6-4D78-9B28-9412F9A992F0}" srcId="{C37FCB41-C7E5-485C-A02C-759B25DECFE4}" destId="{39C9D530-22DE-43FF-AFE8-1767C7D4B38A}" srcOrd="3" destOrd="0" parTransId="{E50A741A-CEB2-4B20-ADF5-277CB3B3F8CA}" sibTransId="{FAD729D3-F1BA-4A66-A583-5DFE73A3C9A9}"/>
    <dgm:cxn modelId="{FDCEAD03-262F-45D5-95E3-D47D2217F5EF}" type="presOf" srcId="{8817B9D0-2D40-462B-84E5-931A663E2652}" destId="{392283B8-7F06-4A7E-B703-44D1FAEF3B58}" srcOrd="0" destOrd="0" presId="urn:microsoft.com/office/officeart/2018/5/layout/IconCircleLabelList"/>
    <dgm:cxn modelId="{D73DF52C-802D-48B4-B362-7B1E04EDB08D}" type="presOf" srcId="{7D7A77DC-6807-4427-9695-E2218362B952}" destId="{3A170585-1769-4899-B1E2-1957FCB45520}" srcOrd="0" destOrd="0" presId="urn:microsoft.com/office/officeart/2018/5/layout/IconCircleLabelList"/>
    <dgm:cxn modelId="{28D02276-FE91-4BE9-9D77-32DAB504066A}" type="presOf" srcId="{05304638-0ABE-4A39-8FE3-7A07A0D6B9C1}" destId="{BD94C9D8-F0C2-4878-AF96-850587882B37}" srcOrd="0" destOrd="0" presId="urn:microsoft.com/office/officeart/2018/5/layout/IconCircleLabelList"/>
    <dgm:cxn modelId="{5D7A2680-E285-41ED-9C13-E45D59E871EF}" type="presOf" srcId="{C37FCB41-C7E5-485C-A02C-759B25DECFE4}" destId="{A510039D-1A1F-4D5C-B328-B0E76BF825AE}" srcOrd="0" destOrd="0" presId="urn:microsoft.com/office/officeart/2018/5/layout/IconCircleLabelList"/>
    <dgm:cxn modelId="{EEFE1797-81C4-47C6-9950-4FB6CDCFCCAF}" srcId="{C37FCB41-C7E5-485C-A02C-759B25DECFE4}" destId="{7D7A77DC-6807-4427-9695-E2218362B952}" srcOrd="1" destOrd="0" parTransId="{F4E3AC0B-D39C-4BBB-8EAA-A0BFC5B17BF7}" sibTransId="{8C11490F-291D-43A0-AD30-F2B96740F366}"/>
    <dgm:cxn modelId="{C25701D5-6A71-4905-8072-A35667484576}" type="presOf" srcId="{105ED6BA-15FB-444A-97E9-FE6E47C120AF}" destId="{3C6C0F4D-6AC2-45E0-8A7E-C8D85ED29E87}" srcOrd="0" destOrd="0" presId="urn:microsoft.com/office/officeart/2018/5/layout/IconCircleLabelList"/>
    <dgm:cxn modelId="{B19491D7-61E0-460B-9E22-CAD5A63545D8}" type="presOf" srcId="{39C9D530-22DE-43FF-AFE8-1767C7D4B38A}" destId="{CE616AC6-77FB-45CC-9D18-991AF65483E7}" srcOrd="0" destOrd="0" presId="urn:microsoft.com/office/officeart/2018/5/layout/IconCircleLabelList"/>
    <dgm:cxn modelId="{8165FBDC-EC7B-43F1-809B-BFD78FF662E5}" srcId="{C37FCB41-C7E5-485C-A02C-759B25DECFE4}" destId="{8817B9D0-2D40-462B-84E5-931A663E2652}" srcOrd="2" destOrd="0" parTransId="{6FCE77CB-774E-4C59-8A3B-44200D2B9F10}" sibTransId="{06D8FA0C-7432-4B84-B9CF-01EF4F487CC0}"/>
    <dgm:cxn modelId="{A60BDAE6-865E-467F-BA6E-F602E613D003}" srcId="{C37FCB41-C7E5-485C-A02C-759B25DECFE4}" destId="{05304638-0ABE-4A39-8FE3-7A07A0D6B9C1}" srcOrd="0" destOrd="0" parTransId="{871F04F9-E9C9-4281-9169-A91B2EB17A3B}" sibTransId="{B27162D0-2901-4F1C-A71C-CE67B93379C0}"/>
    <dgm:cxn modelId="{FF66ECFF-1631-4BE0-A43F-7DF145680640}" srcId="{C37FCB41-C7E5-485C-A02C-759B25DECFE4}" destId="{105ED6BA-15FB-444A-97E9-FE6E47C120AF}" srcOrd="4" destOrd="0" parTransId="{48C5B439-37B9-4475-A47F-7335755BDAF8}" sibTransId="{6015233D-891F-4388-BCE7-A717662BCECB}"/>
    <dgm:cxn modelId="{60ED9AFB-C614-4AAB-B7B4-C69536791F5E}" type="presParOf" srcId="{A510039D-1A1F-4D5C-B328-B0E76BF825AE}" destId="{435F97E6-E1C9-4652-866F-84E6B32A476D}" srcOrd="0" destOrd="0" presId="urn:microsoft.com/office/officeart/2018/5/layout/IconCircleLabelList"/>
    <dgm:cxn modelId="{FB6D3BE9-423C-49D8-AEB9-4F98D2698B9A}" type="presParOf" srcId="{435F97E6-E1C9-4652-866F-84E6B32A476D}" destId="{B9EA4496-7F64-483A-8EE1-BE1385866981}" srcOrd="0" destOrd="0" presId="urn:microsoft.com/office/officeart/2018/5/layout/IconCircleLabelList"/>
    <dgm:cxn modelId="{0D1F3715-F767-4647-8A04-D838D8BD3CCF}" type="presParOf" srcId="{435F97E6-E1C9-4652-866F-84E6B32A476D}" destId="{D0135041-3F19-4DA8-9850-6E78146C3BA7}" srcOrd="1" destOrd="0" presId="urn:microsoft.com/office/officeart/2018/5/layout/IconCircleLabelList"/>
    <dgm:cxn modelId="{8DEED5D4-D9E3-4CA1-8852-F7C84C6EE3A7}" type="presParOf" srcId="{435F97E6-E1C9-4652-866F-84E6B32A476D}" destId="{1364261A-D3D2-4CAD-8B63-30A9633F7F57}" srcOrd="2" destOrd="0" presId="urn:microsoft.com/office/officeart/2018/5/layout/IconCircleLabelList"/>
    <dgm:cxn modelId="{2984B03B-BE45-42DB-A9B4-BFD0F4628451}" type="presParOf" srcId="{435F97E6-E1C9-4652-866F-84E6B32A476D}" destId="{BD94C9D8-F0C2-4878-AF96-850587882B37}" srcOrd="3" destOrd="0" presId="urn:microsoft.com/office/officeart/2018/5/layout/IconCircleLabelList"/>
    <dgm:cxn modelId="{94CD472C-A581-4057-BA85-7B0A27AAB759}" type="presParOf" srcId="{A510039D-1A1F-4D5C-B328-B0E76BF825AE}" destId="{DEA2F21F-035E-44E3-95CE-DE3D9AA3CE23}" srcOrd="1" destOrd="0" presId="urn:microsoft.com/office/officeart/2018/5/layout/IconCircleLabelList"/>
    <dgm:cxn modelId="{94E5FC54-FE9E-48D5-801F-2DFEE68A332C}" type="presParOf" srcId="{A510039D-1A1F-4D5C-B328-B0E76BF825AE}" destId="{FFF9F176-4C75-4A22-A100-4E274958AE7A}" srcOrd="2" destOrd="0" presId="urn:microsoft.com/office/officeart/2018/5/layout/IconCircleLabelList"/>
    <dgm:cxn modelId="{6C2A10C9-DE21-40F8-9F37-2DCB8D942908}" type="presParOf" srcId="{FFF9F176-4C75-4A22-A100-4E274958AE7A}" destId="{B94D20B3-8105-4F76-87FC-8EB23086F87B}" srcOrd="0" destOrd="0" presId="urn:microsoft.com/office/officeart/2018/5/layout/IconCircleLabelList"/>
    <dgm:cxn modelId="{DBBC90BF-DC86-4C5E-81E2-BAC022B349E7}" type="presParOf" srcId="{FFF9F176-4C75-4A22-A100-4E274958AE7A}" destId="{16E26BBC-AC35-4767-8EB3-70D93531FD61}" srcOrd="1" destOrd="0" presId="urn:microsoft.com/office/officeart/2018/5/layout/IconCircleLabelList"/>
    <dgm:cxn modelId="{BCED5DD3-9D38-492F-80F8-529687462280}" type="presParOf" srcId="{FFF9F176-4C75-4A22-A100-4E274958AE7A}" destId="{7B6DDC1C-1969-44DE-A643-6210752DD48F}" srcOrd="2" destOrd="0" presId="urn:microsoft.com/office/officeart/2018/5/layout/IconCircleLabelList"/>
    <dgm:cxn modelId="{81058256-7CD8-4A62-81BD-C4805969FCC3}" type="presParOf" srcId="{FFF9F176-4C75-4A22-A100-4E274958AE7A}" destId="{3A170585-1769-4899-B1E2-1957FCB45520}" srcOrd="3" destOrd="0" presId="urn:microsoft.com/office/officeart/2018/5/layout/IconCircleLabelList"/>
    <dgm:cxn modelId="{62ECCE5A-41FD-4DF1-A2CC-7EAF6F80BDDC}" type="presParOf" srcId="{A510039D-1A1F-4D5C-B328-B0E76BF825AE}" destId="{C2EB2ACA-348A-487F-A664-89C99FE2A64C}" srcOrd="3" destOrd="0" presId="urn:microsoft.com/office/officeart/2018/5/layout/IconCircleLabelList"/>
    <dgm:cxn modelId="{0D05DD42-2921-402C-8E29-F4D5F7845E82}" type="presParOf" srcId="{A510039D-1A1F-4D5C-B328-B0E76BF825AE}" destId="{9645247B-9203-4D11-857F-8056A57E0B40}" srcOrd="4" destOrd="0" presId="urn:microsoft.com/office/officeart/2018/5/layout/IconCircleLabelList"/>
    <dgm:cxn modelId="{D571A0B3-44FF-492C-9A1F-0182E1D55AEC}" type="presParOf" srcId="{9645247B-9203-4D11-857F-8056A57E0B40}" destId="{567185CA-1FF3-4C6C-B0AF-FFA21C6D8D71}" srcOrd="0" destOrd="0" presId="urn:microsoft.com/office/officeart/2018/5/layout/IconCircleLabelList"/>
    <dgm:cxn modelId="{A13D7D18-DB8C-49CC-9F83-F2F65644F734}" type="presParOf" srcId="{9645247B-9203-4D11-857F-8056A57E0B40}" destId="{8731EC28-FC50-4DF0-B7F1-B88289B16A09}" srcOrd="1" destOrd="0" presId="urn:microsoft.com/office/officeart/2018/5/layout/IconCircleLabelList"/>
    <dgm:cxn modelId="{52064B4A-5D91-4C45-8395-166B018474F0}" type="presParOf" srcId="{9645247B-9203-4D11-857F-8056A57E0B40}" destId="{4AA7FB64-DDC7-459D-A427-14005739C384}" srcOrd="2" destOrd="0" presId="urn:microsoft.com/office/officeart/2018/5/layout/IconCircleLabelList"/>
    <dgm:cxn modelId="{89A46F3F-FB0D-4665-A64B-129F4A409C4D}" type="presParOf" srcId="{9645247B-9203-4D11-857F-8056A57E0B40}" destId="{392283B8-7F06-4A7E-B703-44D1FAEF3B58}" srcOrd="3" destOrd="0" presId="urn:microsoft.com/office/officeart/2018/5/layout/IconCircleLabelList"/>
    <dgm:cxn modelId="{93F50B62-F9DB-4C7A-AB77-3C011DB99A5C}" type="presParOf" srcId="{A510039D-1A1F-4D5C-B328-B0E76BF825AE}" destId="{C76EFD4A-A32E-4A42-B88D-62F04D1A5F2B}" srcOrd="5" destOrd="0" presId="urn:microsoft.com/office/officeart/2018/5/layout/IconCircleLabelList"/>
    <dgm:cxn modelId="{E622F1AB-6B24-4A49-AA42-427EAADA85AD}" type="presParOf" srcId="{A510039D-1A1F-4D5C-B328-B0E76BF825AE}" destId="{86731C06-16E9-4811-A1F9-7BE83189DD4A}" srcOrd="6" destOrd="0" presId="urn:microsoft.com/office/officeart/2018/5/layout/IconCircleLabelList"/>
    <dgm:cxn modelId="{896CF717-18CC-4A66-94F1-64343878C310}" type="presParOf" srcId="{86731C06-16E9-4811-A1F9-7BE83189DD4A}" destId="{E878F71F-4B78-4649-86B3-1C7F008B2C07}" srcOrd="0" destOrd="0" presId="urn:microsoft.com/office/officeart/2018/5/layout/IconCircleLabelList"/>
    <dgm:cxn modelId="{001FCB02-D3B2-4169-B114-38F1B5C11F21}" type="presParOf" srcId="{86731C06-16E9-4811-A1F9-7BE83189DD4A}" destId="{C63CF294-E004-4A18-B1D4-3D76AE45CA46}" srcOrd="1" destOrd="0" presId="urn:microsoft.com/office/officeart/2018/5/layout/IconCircleLabelList"/>
    <dgm:cxn modelId="{5536F133-40D3-486B-BF47-1E4626B68D72}" type="presParOf" srcId="{86731C06-16E9-4811-A1F9-7BE83189DD4A}" destId="{A3950C6D-CDB5-4291-99C5-3761BAD5F489}" srcOrd="2" destOrd="0" presId="urn:microsoft.com/office/officeart/2018/5/layout/IconCircleLabelList"/>
    <dgm:cxn modelId="{0A31109B-78B8-485A-9938-8672028F3574}" type="presParOf" srcId="{86731C06-16E9-4811-A1F9-7BE83189DD4A}" destId="{CE616AC6-77FB-45CC-9D18-991AF65483E7}" srcOrd="3" destOrd="0" presId="urn:microsoft.com/office/officeart/2018/5/layout/IconCircleLabelList"/>
    <dgm:cxn modelId="{062005DA-F22A-49AD-B6E4-5EA484110FB1}" type="presParOf" srcId="{A510039D-1A1F-4D5C-B328-B0E76BF825AE}" destId="{7B0B1919-71B8-4377-A876-B2C43EF950C1}" srcOrd="7" destOrd="0" presId="urn:microsoft.com/office/officeart/2018/5/layout/IconCircleLabelList"/>
    <dgm:cxn modelId="{8725CF53-CB83-4225-B0BA-B66A4E42B3E1}" type="presParOf" srcId="{A510039D-1A1F-4D5C-B328-B0E76BF825AE}" destId="{56BCFD1A-A143-4E3F-9A14-CE7140815229}" srcOrd="8" destOrd="0" presId="urn:microsoft.com/office/officeart/2018/5/layout/IconCircleLabelList"/>
    <dgm:cxn modelId="{30485C95-ECD1-4F66-9EA3-E9B62B059ACC}" type="presParOf" srcId="{56BCFD1A-A143-4E3F-9A14-CE7140815229}" destId="{3283510E-A6AA-4B63-8885-1FB9A4773C1B}" srcOrd="0" destOrd="0" presId="urn:microsoft.com/office/officeart/2018/5/layout/IconCircleLabelList"/>
    <dgm:cxn modelId="{9385D6F3-440D-4116-BF7C-4A54E351C842}" type="presParOf" srcId="{56BCFD1A-A143-4E3F-9A14-CE7140815229}" destId="{A5FFCC15-56A5-4F51-B1DF-70A5E1226977}" srcOrd="1" destOrd="0" presId="urn:microsoft.com/office/officeart/2018/5/layout/IconCircleLabelList"/>
    <dgm:cxn modelId="{9CB41150-DEE2-4698-8E48-5980E894463E}" type="presParOf" srcId="{56BCFD1A-A143-4E3F-9A14-CE7140815229}" destId="{10079406-8227-4FF6-BE17-05D6EA60DB21}" srcOrd="2" destOrd="0" presId="urn:microsoft.com/office/officeart/2018/5/layout/IconCircleLabelList"/>
    <dgm:cxn modelId="{06B8A672-E583-43ED-9800-23CD68A23301}" type="presParOf" srcId="{56BCFD1A-A143-4E3F-9A14-CE7140815229}" destId="{3C6C0F4D-6AC2-45E0-8A7E-C8D85ED29E8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F37C3A-33DA-4DF5-B361-55288FD52B5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371CACC2-C824-47A2-88FB-A98BCB928269}">
      <dgm:prSet phldrT="[Text]"/>
      <dgm:spPr/>
      <dgm:t>
        <a:bodyPr/>
        <a:lstStyle/>
        <a:p>
          <a:r>
            <a:rPr lang="en-US" dirty="0"/>
            <a:t>Experience</a:t>
          </a:r>
        </a:p>
      </dgm:t>
    </dgm:pt>
    <dgm:pt modelId="{F3F30796-66ED-4D72-B3D0-6689797B090B}" type="parTrans" cxnId="{EAC8E2F5-4BCB-4B7F-BD43-F6AFCA77F408}">
      <dgm:prSet/>
      <dgm:spPr/>
      <dgm:t>
        <a:bodyPr/>
        <a:lstStyle/>
        <a:p>
          <a:endParaRPr lang="en-US"/>
        </a:p>
      </dgm:t>
    </dgm:pt>
    <dgm:pt modelId="{8FC8AD8B-B707-44AC-B863-C905FAF05751}" type="sibTrans" cxnId="{EAC8E2F5-4BCB-4B7F-BD43-F6AFCA77F408}">
      <dgm:prSet>
        <dgm:style>
          <a:lnRef idx="3">
            <a:schemeClr val="accent1"/>
          </a:lnRef>
          <a:fillRef idx="0">
            <a:schemeClr val="accent1"/>
          </a:fillRef>
          <a:effectRef idx="2">
            <a:schemeClr val="accent1"/>
          </a:effectRef>
          <a:fontRef idx="minor">
            <a:schemeClr val="tx1"/>
          </a:fontRef>
        </dgm:style>
      </dgm:prSet>
      <dgm:spPr>
        <a:ln w="57150"/>
      </dgm:spPr>
      <dgm:t>
        <a:bodyPr/>
        <a:lstStyle/>
        <a:p>
          <a:endParaRPr lang="en-US"/>
        </a:p>
      </dgm:t>
    </dgm:pt>
    <dgm:pt modelId="{902D1943-424B-40A1-BD83-FDD704E6AE6D}">
      <dgm:prSet phldrT="[Text]"/>
      <dgm:spPr/>
      <dgm:t>
        <a:bodyPr/>
        <a:lstStyle/>
        <a:p>
          <a:r>
            <a:rPr lang="en-US" dirty="0"/>
            <a:t>Belief</a:t>
          </a:r>
        </a:p>
      </dgm:t>
    </dgm:pt>
    <dgm:pt modelId="{814D960E-537A-487F-98A3-303165666E31}" type="parTrans" cxnId="{F77C1601-A4F0-4305-913D-6B9ED196AD47}">
      <dgm:prSet/>
      <dgm:spPr/>
      <dgm:t>
        <a:bodyPr/>
        <a:lstStyle/>
        <a:p>
          <a:endParaRPr lang="en-US"/>
        </a:p>
      </dgm:t>
    </dgm:pt>
    <dgm:pt modelId="{C837CCE6-058C-45B2-A236-2B5C6FE5456A}" type="sibTrans" cxnId="{F77C1601-A4F0-4305-913D-6B9ED196AD47}">
      <dgm:prSet>
        <dgm:style>
          <a:lnRef idx="3">
            <a:schemeClr val="accent1"/>
          </a:lnRef>
          <a:fillRef idx="0">
            <a:schemeClr val="accent1"/>
          </a:fillRef>
          <a:effectRef idx="2">
            <a:schemeClr val="accent1"/>
          </a:effectRef>
          <a:fontRef idx="minor">
            <a:schemeClr val="tx1"/>
          </a:fontRef>
        </dgm:style>
      </dgm:prSet>
      <dgm:spPr>
        <a:ln w="57150"/>
      </dgm:spPr>
      <dgm:t>
        <a:bodyPr/>
        <a:lstStyle/>
        <a:p>
          <a:endParaRPr lang="en-US"/>
        </a:p>
      </dgm:t>
    </dgm:pt>
    <dgm:pt modelId="{A3A22422-0CA2-4D34-860A-654C87BBF1A2}">
      <dgm:prSet phldrT="[Text]"/>
      <dgm:spPr/>
      <dgm:t>
        <a:bodyPr/>
        <a:lstStyle/>
        <a:p>
          <a:r>
            <a:rPr lang="en-US" dirty="0"/>
            <a:t>Imagination</a:t>
          </a:r>
        </a:p>
        <a:p>
          <a:r>
            <a:rPr lang="en-US" dirty="0"/>
            <a:t>(Mind Flow)</a:t>
          </a:r>
        </a:p>
      </dgm:t>
    </dgm:pt>
    <dgm:pt modelId="{DF1043A9-CA26-4921-9364-9DDE455B9C3E}" type="parTrans" cxnId="{502C37B9-1800-4244-A5B2-CA642A7B7ED0}">
      <dgm:prSet/>
      <dgm:spPr/>
      <dgm:t>
        <a:bodyPr/>
        <a:lstStyle/>
        <a:p>
          <a:endParaRPr lang="en-US"/>
        </a:p>
      </dgm:t>
    </dgm:pt>
    <dgm:pt modelId="{36F8752F-C9D1-4486-AD41-66A6382A88AF}" type="sibTrans" cxnId="{502C37B9-1800-4244-A5B2-CA642A7B7ED0}">
      <dgm:prSet>
        <dgm:style>
          <a:lnRef idx="3">
            <a:schemeClr val="accent1"/>
          </a:lnRef>
          <a:fillRef idx="0">
            <a:schemeClr val="accent1"/>
          </a:fillRef>
          <a:effectRef idx="2">
            <a:schemeClr val="accent1"/>
          </a:effectRef>
          <a:fontRef idx="minor">
            <a:schemeClr val="tx1"/>
          </a:fontRef>
        </dgm:style>
      </dgm:prSet>
      <dgm:spPr>
        <a:ln w="57150"/>
      </dgm:spPr>
      <dgm:t>
        <a:bodyPr/>
        <a:lstStyle/>
        <a:p>
          <a:endParaRPr lang="en-US"/>
        </a:p>
      </dgm:t>
    </dgm:pt>
    <dgm:pt modelId="{96475A18-452F-4A32-942F-F6510B2BACB1}">
      <dgm:prSet phldrT="[Text]"/>
      <dgm:spPr/>
      <dgm:t>
        <a:bodyPr/>
        <a:lstStyle/>
        <a:p>
          <a:r>
            <a:rPr lang="en-US" dirty="0"/>
            <a:t>Physiology</a:t>
          </a:r>
        </a:p>
      </dgm:t>
    </dgm:pt>
    <dgm:pt modelId="{D4C37CBE-83B2-4A57-9307-C426930D4BFC}" type="parTrans" cxnId="{1BC2E738-43A7-439E-8A95-2D38CCCD5E39}">
      <dgm:prSet/>
      <dgm:spPr/>
      <dgm:t>
        <a:bodyPr/>
        <a:lstStyle/>
        <a:p>
          <a:endParaRPr lang="en-US"/>
        </a:p>
      </dgm:t>
    </dgm:pt>
    <dgm:pt modelId="{EDB4B821-953E-43AE-A65D-3DECA7A3ACD0}" type="sibTrans" cxnId="{1BC2E738-43A7-439E-8A95-2D38CCCD5E39}">
      <dgm:prSet>
        <dgm:style>
          <a:lnRef idx="3">
            <a:schemeClr val="accent1"/>
          </a:lnRef>
          <a:fillRef idx="0">
            <a:schemeClr val="accent1"/>
          </a:fillRef>
          <a:effectRef idx="2">
            <a:schemeClr val="accent1"/>
          </a:effectRef>
          <a:fontRef idx="minor">
            <a:schemeClr val="tx1"/>
          </a:fontRef>
        </dgm:style>
      </dgm:prSet>
      <dgm:spPr>
        <a:ln w="57150"/>
      </dgm:spPr>
      <dgm:t>
        <a:bodyPr/>
        <a:lstStyle/>
        <a:p>
          <a:endParaRPr lang="en-US"/>
        </a:p>
      </dgm:t>
    </dgm:pt>
    <dgm:pt modelId="{E42504FB-0A65-4E30-A0F1-9D479B890C22}" type="pres">
      <dgm:prSet presAssocID="{14F37C3A-33DA-4DF5-B361-55288FD52B54}" presName="cycle" presStyleCnt="0">
        <dgm:presLayoutVars>
          <dgm:dir/>
          <dgm:resizeHandles val="exact"/>
        </dgm:presLayoutVars>
      </dgm:prSet>
      <dgm:spPr/>
    </dgm:pt>
    <dgm:pt modelId="{9FBCADB2-C6A8-4ED9-8867-CB4B4039C863}" type="pres">
      <dgm:prSet presAssocID="{371CACC2-C824-47A2-88FB-A98BCB928269}" presName="node" presStyleLbl="node1" presStyleIdx="0" presStyleCnt="4">
        <dgm:presLayoutVars>
          <dgm:bulletEnabled val="1"/>
        </dgm:presLayoutVars>
      </dgm:prSet>
      <dgm:spPr/>
    </dgm:pt>
    <dgm:pt modelId="{A33A45AB-4A0E-4721-A6B6-2E3C0672F9C3}" type="pres">
      <dgm:prSet presAssocID="{371CACC2-C824-47A2-88FB-A98BCB928269}" presName="spNode" presStyleCnt="0"/>
      <dgm:spPr/>
    </dgm:pt>
    <dgm:pt modelId="{DE9A7586-C8A1-4252-BD8F-D177EF11AADC}" type="pres">
      <dgm:prSet presAssocID="{8FC8AD8B-B707-44AC-B863-C905FAF05751}" presName="sibTrans" presStyleLbl="sibTrans1D1" presStyleIdx="0" presStyleCnt="4"/>
      <dgm:spPr/>
    </dgm:pt>
    <dgm:pt modelId="{75CE2825-FD24-46AA-A3A0-BE8777884E08}" type="pres">
      <dgm:prSet presAssocID="{902D1943-424B-40A1-BD83-FDD704E6AE6D}" presName="node" presStyleLbl="node1" presStyleIdx="1" presStyleCnt="4">
        <dgm:presLayoutVars>
          <dgm:bulletEnabled val="1"/>
        </dgm:presLayoutVars>
      </dgm:prSet>
      <dgm:spPr/>
    </dgm:pt>
    <dgm:pt modelId="{30DDC9E0-2042-43B2-8178-AF20177A6698}" type="pres">
      <dgm:prSet presAssocID="{902D1943-424B-40A1-BD83-FDD704E6AE6D}" presName="spNode" presStyleCnt="0"/>
      <dgm:spPr/>
    </dgm:pt>
    <dgm:pt modelId="{D7262CC5-EDB6-4F4C-A513-1A8842073622}" type="pres">
      <dgm:prSet presAssocID="{C837CCE6-058C-45B2-A236-2B5C6FE5456A}" presName="sibTrans" presStyleLbl="sibTrans1D1" presStyleIdx="1" presStyleCnt="4"/>
      <dgm:spPr/>
    </dgm:pt>
    <dgm:pt modelId="{E9AD50A0-498F-42BF-96B8-0CCBFF640687}" type="pres">
      <dgm:prSet presAssocID="{A3A22422-0CA2-4D34-860A-654C87BBF1A2}" presName="node" presStyleLbl="node1" presStyleIdx="2" presStyleCnt="4">
        <dgm:presLayoutVars>
          <dgm:bulletEnabled val="1"/>
        </dgm:presLayoutVars>
      </dgm:prSet>
      <dgm:spPr/>
    </dgm:pt>
    <dgm:pt modelId="{C0BC1BAD-4482-4441-B821-79A2484DB1CC}" type="pres">
      <dgm:prSet presAssocID="{A3A22422-0CA2-4D34-860A-654C87BBF1A2}" presName="spNode" presStyleCnt="0"/>
      <dgm:spPr/>
    </dgm:pt>
    <dgm:pt modelId="{A0240AD8-DE84-4A82-BD9E-B2BFC45035A7}" type="pres">
      <dgm:prSet presAssocID="{36F8752F-C9D1-4486-AD41-66A6382A88AF}" presName="sibTrans" presStyleLbl="sibTrans1D1" presStyleIdx="2" presStyleCnt="4"/>
      <dgm:spPr/>
    </dgm:pt>
    <dgm:pt modelId="{75E0CD43-A9C8-4C1B-B49F-6E02E1599CBB}" type="pres">
      <dgm:prSet presAssocID="{96475A18-452F-4A32-942F-F6510B2BACB1}" presName="node" presStyleLbl="node1" presStyleIdx="3" presStyleCnt="4">
        <dgm:presLayoutVars>
          <dgm:bulletEnabled val="1"/>
        </dgm:presLayoutVars>
      </dgm:prSet>
      <dgm:spPr/>
    </dgm:pt>
    <dgm:pt modelId="{3A0465E0-67C0-4086-8093-EF1CDF51C381}" type="pres">
      <dgm:prSet presAssocID="{96475A18-452F-4A32-942F-F6510B2BACB1}" presName="spNode" presStyleCnt="0"/>
      <dgm:spPr/>
    </dgm:pt>
    <dgm:pt modelId="{2D4085E8-8E07-49CA-9EB7-56DF88C29AC4}" type="pres">
      <dgm:prSet presAssocID="{EDB4B821-953E-43AE-A65D-3DECA7A3ACD0}" presName="sibTrans" presStyleLbl="sibTrans1D1" presStyleIdx="3" presStyleCnt="4"/>
      <dgm:spPr/>
    </dgm:pt>
  </dgm:ptLst>
  <dgm:cxnLst>
    <dgm:cxn modelId="{F77C1601-A4F0-4305-913D-6B9ED196AD47}" srcId="{14F37C3A-33DA-4DF5-B361-55288FD52B54}" destId="{902D1943-424B-40A1-BD83-FDD704E6AE6D}" srcOrd="1" destOrd="0" parTransId="{814D960E-537A-487F-98A3-303165666E31}" sibTransId="{C837CCE6-058C-45B2-A236-2B5C6FE5456A}"/>
    <dgm:cxn modelId="{CD153E1B-EE6B-4D1B-A084-5FB2A219D3DF}" type="presOf" srcId="{8FC8AD8B-B707-44AC-B863-C905FAF05751}" destId="{DE9A7586-C8A1-4252-BD8F-D177EF11AADC}" srcOrd="0" destOrd="0" presId="urn:microsoft.com/office/officeart/2005/8/layout/cycle5"/>
    <dgm:cxn modelId="{C82E4B1E-470D-4D58-BE45-DF4226E1AC32}" type="presOf" srcId="{A3A22422-0CA2-4D34-860A-654C87BBF1A2}" destId="{E9AD50A0-498F-42BF-96B8-0CCBFF640687}" srcOrd="0" destOrd="0" presId="urn:microsoft.com/office/officeart/2005/8/layout/cycle5"/>
    <dgm:cxn modelId="{7E458323-4723-4209-B231-C0869E5E5019}" type="presOf" srcId="{96475A18-452F-4A32-942F-F6510B2BACB1}" destId="{75E0CD43-A9C8-4C1B-B49F-6E02E1599CBB}" srcOrd="0" destOrd="0" presId="urn:microsoft.com/office/officeart/2005/8/layout/cycle5"/>
    <dgm:cxn modelId="{CFA57136-BBAF-439E-BA55-F78EB0183DEB}" type="presOf" srcId="{14F37C3A-33DA-4DF5-B361-55288FD52B54}" destId="{E42504FB-0A65-4E30-A0F1-9D479B890C22}" srcOrd="0" destOrd="0" presId="urn:microsoft.com/office/officeart/2005/8/layout/cycle5"/>
    <dgm:cxn modelId="{1BC2E738-43A7-439E-8A95-2D38CCCD5E39}" srcId="{14F37C3A-33DA-4DF5-B361-55288FD52B54}" destId="{96475A18-452F-4A32-942F-F6510B2BACB1}" srcOrd="3" destOrd="0" parTransId="{D4C37CBE-83B2-4A57-9307-C426930D4BFC}" sibTransId="{EDB4B821-953E-43AE-A65D-3DECA7A3ACD0}"/>
    <dgm:cxn modelId="{35591180-34B5-484D-AAFB-389C69C8BB4B}" type="presOf" srcId="{EDB4B821-953E-43AE-A65D-3DECA7A3ACD0}" destId="{2D4085E8-8E07-49CA-9EB7-56DF88C29AC4}" srcOrd="0" destOrd="0" presId="urn:microsoft.com/office/officeart/2005/8/layout/cycle5"/>
    <dgm:cxn modelId="{502C37B9-1800-4244-A5B2-CA642A7B7ED0}" srcId="{14F37C3A-33DA-4DF5-B361-55288FD52B54}" destId="{A3A22422-0CA2-4D34-860A-654C87BBF1A2}" srcOrd="2" destOrd="0" parTransId="{DF1043A9-CA26-4921-9364-9DDE455B9C3E}" sibTransId="{36F8752F-C9D1-4486-AD41-66A6382A88AF}"/>
    <dgm:cxn modelId="{077A9CD8-3834-4280-9456-0808E87D42B7}" type="presOf" srcId="{371CACC2-C824-47A2-88FB-A98BCB928269}" destId="{9FBCADB2-C6A8-4ED9-8867-CB4B4039C863}" srcOrd="0" destOrd="0" presId="urn:microsoft.com/office/officeart/2005/8/layout/cycle5"/>
    <dgm:cxn modelId="{2D22E8E4-AE40-4CE7-9C52-7A017E49E566}" type="presOf" srcId="{902D1943-424B-40A1-BD83-FDD704E6AE6D}" destId="{75CE2825-FD24-46AA-A3A0-BE8777884E08}" srcOrd="0" destOrd="0" presId="urn:microsoft.com/office/officeart/2005/8/layout/cycle5"/>
    <dgm:cxn modelId="{4A4056F1-14EB-4BE1-816E-91A1A49706D8}" type="presOf" srcId="{36F8752F-C9D1-4486-AD41-66A6382A88AF}" destId="{A0240AD8-DE84-4A82-BD9E-B2BFC45035A7}" srcOrd="0" destOrd="0" presId="urn:microsoft.com/office/officeart/2005/8/layout/cycle5"/>
    <dgm:cxn modelId="{A68E65F4-6E8A-4DA5-98FC-F414365A85F0}" type="presOf" srcId="{C837CCE6-058C-45B2-A236-2B5C6FE5456A}" destId="{D7262CC5-EDB6-4F4C-A513-1A8842073622}" srcOrd="0" destOrd="0" presId="urn:microsoft.com/office/officeart/2005/8/layout/cycle5"/>
    <dgm:cxn modelId="{EAC8E2F5-4BCB-4B7F-BD43-F6AFCA77F408}" srcId="{14F37C3A-33DA-4DF5-B361-55288FD52B54}" destId="{371CACC2-C824-47A2-88FB-A98BCB928269}" srcOrd="0" destOrd="0" parTransId="{F3F30796-66ED-4D72-B3D0-6689797B090B}" sibTransId="{8FC8AD8B-B707-44AC-B863-C905FAF05751}"/>
    <dgm:cxn modelId="{B812E915-F71B-4397-80B2-8A341D02FED5}" type="presParOf" srcId="{E42504FB-0A65-4E30-A0F1-9D479B890C22}" destId="{9FBCADB2-C6A8-4ED9-8867-CB4B4039C863}" srcOrd="0" destOrd="0" presId="urn:microsoft.com/office/officeart/2005/8/layout/cycle5"/>
    <dgm:cxn modelId="{C1987988-AB80-4671-BDFF-449E2ECF2F2F}" type="presParOf" srcId="{E42504FB-0A65-4E30-A0F1-9D479B890C22}" destId="{A33A45AB-4A0E-4721-A6B6-2E3C0672F9C3}" srcOrd="1" destOrd="0" presId="urn:microsoft.com/office/officeart/2005/8/layout/cycle5"/>
    <dgm:cxn modelId="{C19104C4-C22D-45F0-A8E7-BDF46270561C}" type="presParOf" srcId="{E42504FB-0A65-4E30-A0F1-9D479B890C22}" destId="{DE9A7586-C8A1-4252-BD8F-D177EF11AADC}" srcOrd="2" destOrd="0" presId="urn:microsoft.com/office/officeart/2005/8/layout/cycle5"/>
    <dgm:cxn modelId="{0A11C4E2-E748-4A01-9B4F-62AB5440564D}" type="presParOf" srcId="{E42504FB-0A65-4E30-A0F1-9D479B890C22}" destId="{75CE2825-FD24-46AA-A3A0-BE8777884E08}" srcOrd="3" destOrd="0" presId="urn:microsoft.com/office/officeart/2005/8/layout/cycle5"/>
    <dgm:cxn modelId="{F59C4A56-3EDB-4D47-AF06-FB16C938591D}" type="presParOf" srcId="{E42504FB-0A65-4E30-A0F1-9D479B890C22}" destId="{30DDC9E0-2042-43B2-8178-AF20177A6698}" srcOrd="4" destOrd="0" presId="urn:microsoft.com/office/officeart/2005/8/layout/cycle5"/>
    <dgm:cxn modelId="{E5BDBE2A-4935-4D33-AB8E-73B4E525CCDE}" type="presParOf" srcId="{E42504FB-0A65-4E30-A0F1-9D479B890C22}" destId="{D7262CC5-EDB6-4F4C-A513-1A8842073622}" srcOrd="5" destOrd="0" presId="urn:microsoft.com/office/officeart/2005/8/layout/cycle5"/>
    <dgm:cxn modelId="{1BA0E0EB-84A4-4A8D-8822-4967DED7D480}" type="presParOf" srcId="{E42504FB-0A65-4E30-A0F1-9D479B890C22}" destId="{E9AD50A0-498F-42BF-96B8-0CCBFF640687}" srcOrd="6" destOrd="0" presId="urn:microsoft.com/office/officeart/2005/8/layout/cycle5"/>
    <dgm:cxn modelId="{D3AF7AD2-43F7-4165-A0C9-26A2DC433650}" type="presParOf" srcId="{E42504FB-0A65-4E30-A0F1-9D479B890C22}" destId="{C0BC1BAD-4482-4441-B821-79A2484DB1CC}" srcOrd="7" destOrd="0" presId="urn:microsoft.com/office/officeart/2005/8/layout/cycle5"/>
    <dgm:cxn modelId="{C3C40039-34CC-475B-A77F-183D81A2AA1F}" type="presParOf" srcId="{E42504FB-0A65-4E30-A0F1-9D479B890C22}" destId="{A0240AD8-DE84-4A82-BD9E-B2BFC45035A7}" srcOrd="8" destOrd="0" presId="urn:microsoft.com/office/officeart/2005/8/layout/cycle5"/>
    <dgm:cxn modelId="{C3D43526-0EA9-49C2-A558-2A4C4DFD806B}" type="presParOf" srcId="{E42504FB-0A65-4E30-A0F1-9D479B890C22}" destId="{75E0CD43-A9C8-4C1B-B49F-6E02E1599CBB}" srcOrd="9" destOrd="0" presId="urn:microsoft.com/office/officeart/2005/8/layout/cycle5"/>
    <dgm:cxn modelId="{D67A1E6A-E7AA-405A-A8C9-9C9A21A78D55}" type="presParOf" srcId="{E42504FB-0A65-4E30-A0F1-9D479B890C22}" destId="{3A0465E0-67C0-4086-8093-EF1CDF51C381}" srcOrd="10" destOrd="0" presId="urn:microsoft.com/office/officeart/2005/8/layout/cycle5"/>
    <dgm:cxn modelId="{052BB282-863C-4DA2-BA47-EADE47349EC9}" type="presParOf" srcId="{E42504FB-0A65-4E30-A0F1-9D479B890C22}" destId="{2D4085E8-8E07-49CA-9EB7-56DF88C29AC4}"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F37C3A-33DA-4DF5-B361-55288FD52B5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371CACC2-C824-47A2-88FB-A98BCB928269}">
      <dgm:prSet phldrT="[Text]"/>
      <dgm:spPr/>
      <dgm:t>
        <a:bodyPr/>
        <a:lstStyle/>
        <a:p>
          <a:r>
            <a:rPr lang="en-US" dirty="0"/>
            <a:t>Experience</a:t>
          </a:r>
        </a:p>
      </dgm:t>
    </dgm:pt>
    <dgm:pt modelId="{F3F30796-66ED-4D72-B3D0-6689797B090B}" type="parTrans" cxnId="{EAC8E2F5-4BCB-4B7F-BD43-F6AFCA77F408}">
      <dgm:prSet/>
      <dgm:spPr/>
      <dgm:t>
        <a:bodyPr/>
        <a:lstStyle/>
        <a:p>
          <a:endParaRPr lang="en-US"/>
        </a:p>
      </dgm:t>
    </dgm:pt>
    <dgm:pt modelId="{8FC8AD8B-B707-44AC-B863-C905FAF05751}" type="sibTrans" cxnId="{EAC8E2F5-4BCB-4B7F-BD43-F6AFCA77F408}">
      <dgm:prSet>
        <dgm:style>
          <a:lnRef idx="3">
            <a:schemeClr val="accent1"/>
          </a:lnRef>
          <a:fillRef idx="0">
            <a:schemeClr val="accent1"/>
          </a:fillRef>
          <a:effectRef idx="2">
            <a:schemeClr val="accent1"/>
          </a:effectRef>
          <a:fontRef idx="minor">
            <a:schemeClr val="tx1"/>
          </a:fontRef>
        </dgm:style>
      </dgm:prSet>
      <dgm:spPr>
        <a:ln w="57150"/>
      </dgm:spPr>
      <dgm:t>
        <a:bodyPr/>
        <a:lstStyle/>
        <a:p>
          <a:endParaRPr lang="en-US"/>
        </a:p>
      </dgm:t>
    </dgm:pt>
    <dgm:pt modelId="{902D1943-424B-40A1-BD83-FDD704E6AE6D}">
      <dgm:prSet phldrT="[Text]"/>
      <dgm:spPr/>
      <dgm:t>
        <a:bodyPr/>
        <a:lstStyle/>
        <a:p>
          <a:r>
            <a:rPr lang="en-US" dirty="0"/>
            <a:t>Belief</a:t>
          </a:r>
        </a:p>
      </dgm:t>
    </dgm:pt>
    <dgm:pt modelId="{814D960E-537A-487F-98A3-303165666E31}" type="parTrans" cxnId="{F77C1601-A4F0-4305-913D-6B9ED196AD47}">
      <dgm:prSet/>
      <dgm:spPr/>
      <dgm:t>
        <a:bodyPr/>
        <a:lstStyle/>
        <a:p>
          <a:endParaRPr lang="en-US"/>
        </a:p>
      </dgm:t>
    </dgm:pt>
    <dgm:pt modelId="{C837CCE6-058C-45B2-A236-2B5C6FE5456A}" type="sibTrans" cxnId="{F77C1601-A4F0-4305-913D-6B9ED196AD47}">
      <dgm:prSet>
        <dgm:style>
          <a:lnRef idx="3">
            <a:schemeClr val="accent1"/>
          </a:lnRef>
          <a:fillRef idx="0">
            <a:schemeClr val="accent1"/>
          </a:fillRef>
          <a:effectRef idx="2">
            <a:schemeClr val="accent1"/>
          </a:effectRef>
          <a:fontRef idx="minor">
            <a:schemeClr val="tx1"/>
          </a:fontRef>
        </dgm:style>
      </dgm:prSet>
      <dgm:spPr>
        <a:ln w="57150"/>
      </dgm:spPr>
      <dgm:t>
        <a:bodyPr/>
        <a:lstStyle/>
        <a:p>
          <a:endParaRPr lang="en-US"/>
        </a:p>
      </dgm:t>
    </dgm:pt>
    <dgm:pt modelId="{A3A22422-0CA2-4D34-860A-654C87BBF1A2}">
      <dgm:prSet phldrT="[Text]"/>
      <dgm:spPr/>
      <dgm:t>
        <a:bodyPr/>
        <a:lstStyle/>
        <a:p>
          <a:r>
            <a:rPr lang="en-US" dirty="0"/>
            <a:t>Imagination</a:t>
          </a:r>
        </a:p>
        <a:p>
          <a:r>
            <a:rPr lang="en-US" dirty="0"/>
            <a:t>(Mind Flow)</a:t>
          </a:r>
        </a:p>
      </dgm:t>
    </dgm:pt>
    <dgm:pt modelId="{DF1043A9-CA26-4921-9364-9DDE455B9C3E}" type="parTrans" cxnId="{502C37B9-1800-4244-A5B2-CA642A7B7ED0}">
      <dgm:prSet/>
      <dgm:spPr/>
      <dgm:t>
        <a:bodyPr/>
        <a:lstStyle/>
        <a:p>
          <a:endParaRPr lang="en-US"/>
        </a:p>
      </dgm:t>
    </dgm:pt>
    <dgm:pt modelId="{36F8752F-C9D1-4486-AD41-66A6382A88AF}" type="sibTrans" cxnId="{502C37B9-1800-4244-A5B2-CA642A7B7ED0}">
      <dgm:prSet>
        <dgm:style>
          <a:lnRef idx="3">
            <a:schemeClr val="accent1"/>
          </a:lnRef>
          <a:fillRef idx="0">
            <a:schemeClr val="accent1"/>
          </a:fillRef>
          <a:effectRef idx="2">
            <a:schemeClr val="accent1"/>
          </a:effectRef>
          <a:fontRef idx="minor">
            <a:schemeClr val="tx1"/>
          </a:fontRef>
        </dgm:style>
      </dgm:prSet>
      <dgm:spPr>
        <a:ln w="57150"/>
      </dgm:spPr>
      <dgm:t>
        <a:bodyPr/>
        <a:lstStyle/>
        <a:p>
          <a:endParaRPr lang="en-US"/>
        </a:p>
      </dgm:t>
    </dgm:pt>
    <dgm:pt modelId="{96475A18-452F-4A32-942F-F6510B2BACB1}">
      <dgm:prSet phldrT="[Text]"/>
      <dgm:spPr/>
      <dgm:t>
        <a:bodyPr/>
        <a:lstStyle/>
        <a:p>
          <a:r>
            <a:rPr lang="en-US" dirty="0"/>
            <a:t>Physiology</a:t>
          </a:r>
        </a:p>
      </dgm:t>
    </dgm:pt>
    <dgm:pt modelId="{D4C37CBE-83B2-4A57-9307-C426930D4BFC}" type="parTrans" cxnId="{1BC2E738-43A7-439E-8A95-2D38CCCD5E39}">
      <dgm:prSet/>
      <dgm:spPr/>
      <dgm:t>
        <a:bodyPr/>
        <a:lstStyle/>
        <a:p>
          <a:endParaRPr lang="en-US"/>
        </a:p>
      </dgm:t>
    </dgm:pt>
    <dgm:pt modelId="{EDB4B821-953E-43AE-A65D-3DECA7A3ACD0}" type="sibTrans" cxnId="{1BC2E738-43A7-439E-8A95-2D38CCCD5E39}">
      <dgm:prSet>
        <dgm:style>
          <a:lnRef idx="3">
            <a:schemeClr val="accent1"/>
          </a:lnRef>
          <a:fillRef idx="0">
            <a:schemeClr val="accent1"/>
          </a:fillRef>
          <a:effectRef idx="2">
            <a:schemeClr val="accent1"/>
          </a:effectRef>
          <a:fontRef idx="minor">
            <a:schemeClr val="tx1"/>
          </a:fontRef>
        </dgm:style>
      </dgm:prSet>
      <dgm:spPr>
        <a:ln w="57150"/>
      </dgm:spPr>
      <dgm:t>
        <a:bodyPr/>
        <a:lstStyle/>
        <a:p>
          <a:endParaRPr lang="en-US"/>
        </a:p>
      </dgm:t>
    </dgm:pt>
    <dgm:pt modelId="{E42504FB-0A65-4E30-A0F1-9D479B890C22}" type="pres">
      <dgm:prSet presAssocID="{14F37C3A-33DA-4DF5-B361-55288FD52B54}" presName="cycle" presStyleCnt="0">
        <dgm:presLayoutVars>
          <dgm:dir/>
          <dgm:resizeHandles val="exact"/>
        </dgm:presLayoutVars>
      </dgm:prSet>
      <dgm:spPr/>
    </dgm:pt>
    <dgm:pt modelId="{9FBCADB2-C6A8-4ED9-8867-CB4B4039C863}" type="pres">
      <dgm:prSet presAssocID="{371CACC2-C824-47A2-88FB-A98BCB928269}" presName="node" presStyleLbl="node1" presStyleIdx="0" presStyleCnt="4">
        <dgm:presLayoutVars>
          <dgm:bulletEnabled val="1"/>
        </dgm:presLayoutVars>
      </dgm:prSet>
      <dgm:spPr/>
    </dgm:pt>
    <dgm:pt modelId="{A33A45AB-4A0E-4721-A6B6-2E3C0672F9C3}" type="pres">
      <dgm:prSet presAssocID="{371CACC2-C824-47A2-88FB-A98BCB928269}" presName="spNode" presStyleCnt="0"/>
      <dgm:spPr/>
    </dgm:pt>
    <dgm:pt modelId="{DE9A7586-C8A1-4252-BD8F-D177EF11AADC}" type="pres">
      <dgm:prSet presAssocID="{8FC8AD8B-B707-44AC-B863-C905FAF05751}" presName="sibTrans" presStyleLbl="sibTrans1D1" presStyleIdx="0" presStyleCnt="4"/>
      <dgm:spPr/>
    </dgm:pt>
    <dgm:pt modelId="{75CE2825-FD24-46AA-A3A0-BE8777884E08}" type="pres">
      <dgm:prSet presAssocID="{902D1943-424B-40A1-BD83-FDD704E6AE6D}" presName="node" presStyleLbl="node1" presStyleIdx="1" presStyleCnt="4">
        <dgm:presLayoutVars>
          <dgm:bulletEnabled val="1"/>
        </dgm:presLayoutVars>
      </dgm:prSet>
      <dgm:spPr/>
    </dgm:pt>
    <dgm:pt modelId="{30DDC9E0-2042-43B2-8178-AF20177A6698}" type="pres">
      <dgm:prSet presAssocID="{902D1943-424B-40A1-BD83-FDD704E6AE6D}" presName="spNode" presStyleCnt="0"/>
      <dgm:spPr/>
    </dgm:pt>
    <dgm:pt modelId="{D7262CC5-EDB6-4F4C-A513-1A8842073622}" type="pres">
      <dgm:prSet presAssocID="{C837CCE6-058C-45B2-A236-2B5C6FE5456A}" presName="sibTrans" presStyleLbl="sibTrans1D1" presStyleIdx="1" presStyleCnt="4"/>
      <dgm:spPr/>
    </dgm:pt>
    <dgm:pt modelId="{E9AD50A0-498F-42BF-96B8-0CCBFF640687}" type="pres">
      <dgm:prSet presAssocID="{A3A22422-0CA2-4D34-860A-654C87BBF1A2}" presName="node" presStyleLbl="node1" presStyleIdx="2" presStyleCnt="4">
        <dgm:presLayoutVars>
          <dgm:bulletEnabled val="1"/>
        </dgm:presLayoutVars>
      </dgm:prSet>
      <dgm:spPr/>
    </dgm:pt>
    <dgm:pt modelId="{C0BC1BAD-4482-4441-B821-79A2484DB1CC}" type="pres">
      <dgm:prSet presAssocID="{A3A22422-0CA2-4D34-860A-654C87BBF1A2}" presName="spNode" presStyleCnt="0"/>
      <dgm:spPr/>
    </dgm:pt>
    <dgm:pt modelId="{A0240AD8-DE84-4A82-BD9E-B2BFC45035A7}" type="pres">
      <dgm:prSet presAssocID="{36F8752F-C9D1-4486-AD41-66A6382A88AF}" presName="sibTrans" presStyleLbl="sibTrans1D1" presStyleIdx="2" presStyleCnt="4"/>
      <dgm:spPr/>
    </dgm:pt>
    <dgm:pt modelId="{75E0CD43-A9C8-4C1B-B49F-6E02E1599CBB}" type="pres">
      <dgm:prSet presAssocID="{96475A18-452F-4A32-942F-F6510B2BACB1}" presName="node" presStyleLbl="node1" presStyleIdx="3" presStyleCnt="4">
        <dgm:presLayoutVars>
          <dgm:bulletEnabled val="1"/>
        </dgm:presLayoutVars>
      </dgm:prSet>
      <dgm:spPr/>
    </dgm:pt>
    <dgm:pt modelId="{3A0465E0-67C0-4086-8093-EF1CDF51C381}" type="pres">
      <dgm:prSet presAssocID="{96475A18-452F-4A32-942F-F6510B2BACB1}" presName="spNode" presStyleCnt="0"/>
      <dgm:spPr/>
    </dgm:pt>
    <dgm:pt modelId="{2D4085E8-8E07-49CA-9EB7-56DF88C29AC4}" type="pres">
      <dgm:prSet presAssocID="{EDB4B821-953E-43AE-A65D-3DECA7A3ACD0}" presName="sibTrans" presStyleLbl="sibTrans1D1" presStyleIdx="3" presStyleCnt="4"/>
      <dgm:spPr/>
    </dgm:pt>
  </dgm:ptLst>
  <dgm:cxnLst>
    <dgm:cxn modelId="{F77C1601-A4F0-4305-913D-6B9ED196AD47}" srcId="{14F37C3A-33DA-4DF5-B361-55288FD52B54}" destId="{902D1943-424B-40A1-BD83-FDD704E6AE6D}" srcOrd="1" destOrd="0" parTransId="{814D960E-537A-487F-98A3-303165666E31}" sibTransId="{C837CCE6-058C-45B2-A236-2B5C6FE5456A}"/>
    <dgm:cxn modelId="{CD153E1B-EE6B-4D1B-A084-5FB2A219D3DF}" type="presOf" srcId="{8FC8AD8B-B707-44AC-B863-C905FAF05751}" destId="{DE9A7586-C8A1-4252-BD8F-D177EF11AADC}" srcOrd="0" destOrd="0" presId="urn:microsoft.com/office/officeart/2005/8/layout/cycle5"/>
    <dgm:cxn modelId="{C82E4B1E-470D-4D58-BE45-DF4226E1AC32}" type="presOf" srcId="{A3A22422-0CA2-4D34-860A-654C87BBF1A2}" destId="{E9AD50A0-498F-42BF-96B8-0CCBFF640687}" srcOrd="0" destOrd="0" presId="urn:microsoft.com/office/officeart/2005/8/layout/cycle5"/>
    <dgm:cxn modelId="{7E458323-4723-4209-B231-C0869E5E5019}" type="presOf" srcId="{96475A18-452F-4A32-942F-F6510B2BACB1}" destId="{75E0CD43-A9C8-4C1B-B49F-6E02E1599CBB}" srcOrd="0" destOrd="0" presId="urn:microsoft.com/office/officeart/2005/8/layout/cycle5"/>
    <dgm:cxn modelId="{CFA57136-BBAF-439E-BA55-F78EB0183DEB}" type="presOf" srcId="{14F37C3A-33DA-4DF5-B361-55288FD52B54}" destId="{E42504FB-0A65-4E30-A0F1-9D479B890C22}" srcOrd="0" destOrd="0" presId="urn:microsoft.com/office/officeart/2005/8/layout/cycle5"/>
    <dgm:cxn modelId="{1BC2E738-43A7-439E-8A95-2D38CCCD5E39}" srcId="{14F37C3A-33DA-4DF5-B361-55288FD52B54}" destId="{96475A18-452F-4A32-942F-F6510B2BACB1}" srcOrd="3" destOrd="0" parTransId="{D4C37CBE-83B2-4A57-9307-C426930D4BFC}" sibTransId="{EDB4B821-953E-43AE-A65D-3DECA7A3ACD0}"/>
    <dgm:cxn modelId="{35591180-34B5-484D-AAFB-389C69C8BB4B}" type="presOf" srcId="{EDB4B821-953E-43AE-A65D-3DECA7A3ACD0}" destId="{2D4085E8-8E07-49CA-9EB7-56DF88C29AC4}" srcOrd="0" destOrd="0" presId="urn:microsoft.com/office/officeart/2005/8/layout/cycle5"/>
    <dgm:cxn modelId="{502C37B9-1800-4244-A5B2-CA642A7B7ED0}" srcId="{14F37C3A-33DA-4DF5-B361-55288FD52B54}" destId="{A3A22422-0CA2-4D34-860A-654C87BBF1A2}" srcOrd="2" destOrd="0" parTransId="{DF1043A9-CA26-4921-9364-9DDE455B9C3E}" sibTransId="{36F8752F-C9D1-4486-AD41-66A6382A88AF}"/>
    <dgm:cxn modelId="{077A9CD8-3834-4280-9456-0808E87D42B7}" type="presOf" srcId="{371CACC2-C824-47A2-88FB-A98BCB928269}" destId="{9FBCADB2-C6A8-4ED9-8867-CB4B4039C863}" srcOrd="0" destOrd="0" presId="urn:microsoft.com/office/officeart/2005/8/layout/cycle5"/>
    <dgm:cxn modelId="{2D22E8E4-AE40-4CE7-9C52-7A017E49E566}" type="presOf" srcId="{902D1943-424B-40A1-BD83-FDD704E6AE6D}" destId="{75CE2825-FD24-46AA-A3A0-BE8777884E08}" srcOrd="0" destOrd="0" presId="urn:microsoft.com/office/officeart/2005/8/layout/cycle5"/>
    <dgm:cxn modelId="{4A4056F1-14EB-4BE1-816E-91A1A49706D8}" type="presOf" srcId="{36F8752F-C9D1-4486-AD41-66A6382A88AF}" destId="{A0240AD8-DE84-4A82-BD9E-B2BFC45035A7}" srcOrd="0" destOrd="0" presId="urn:microsoft.com/office/officeart/2005/8/layout/cycle5"/>
    <dgm:cxn modelId="{A68E65F4-6E8A-4DA5-98FC-F414365A85F0}" type="presOf" srcId="{C837CCE6-058C-45B2-A236-2B5C6FE5456A}" destId="{D7262CC5-EDB6-4F4C-A513-1A8842073622}" srcOrd="0" destOrd="0" presId="urn:microsoft.com/office/officeart/2005/8/layout/cycle5"/>
    <dgm:cxn modelId="{EAC8E2F5-4BCB-4B7F-BD43-F6AFCA77F408}" srcId="{14F37C3A-33DA-4DF5-B361-55288FD52B54}" destId="{371CACC2-C824-47A2-88FB-A98BCB928269}" srcOrd="0" destOrd="0" parTransId="{F3F30796-66ED-4D72-B3D0-6689797B090B}" sibTransId="{8FC8AD8B-B707-44AC-B863-C905FAF05751}"/>
    <dgm:cxn modelId="{B812E915-F71B-4397-80B2-8A341D02FED5}" type="presParOf" srcId="{E42504FB-0A65-4E30-A0F1-9D479B890C22}" destId="{9FBCADB2-C6A8-4ED9-8867-CB4B4039C863}" srcOrd="0" destOrd="0" presId="urn:microsoft.com/office/officeart/2005/8/layout/cycle5"/>
    <dgm:cxn modelId="{C1987988-AB80-4671-BDFF-449E2ECF2F2F}" type="presParOf" srcId="{E42504FB-0A65-4E30-A0F1-9D479B890C22}" destId="{A33A45AB-4A0E-4721-A6B6-2E3C0672F9C3}" srcOrd="1" destOrd="0" presId="urn:microsoft.com/office/officeart/2005/8/layout/cycle5"/>
    <dgm:cxn modelId="{C19104C4-C22D-45F0-A8E7-BDF46270561C}" type="presParOf" srcId="{E42504FB-0A65-4E30-A0F1-9D479B890C22}" destId="{DE9A7586-C8A1-4252-BD8F-D177EF11AADC}" srcOrd="2" destOrd="0" presId="urn:microsoft.com/office/officeart/2005/8/layout/cycle5"/>
    <dgm:cxn modelId="{0A11C4E2-E748-4A01-9B4F-62AB5440564D}" type="presParOf" srcId="{E42504FB-0A65-4E30-A0F1-9D479B890C22}" destId="{75CE2825-FD24-46AA-A3A0-BE8777884E08}" srcOrd="3" destOrd="0" presId="urn:microsoft.com/office/officeart/2005/8/layout/cycle5"/>
    <dgm:cxn modelId="{F59C4A56-3EDB-4D47-AF06-FB16C938591D}" type="presParOf" srcId="{E42504FB-0A65-4E30-A0F1-9D479B890C22}" destId="{30DDC9E0-2042-43B2-8178-AF20177A6698}" srcOrd="4" destOrd="0" presId="urn:microsoft.com/office/officeart/2005/8/layout/cycle5"/>
    <dgm:cxn modelId="{E5BDBE2A-4935-4D33-AB8E-73B4E525CCDE}" type="presParOf" srcId="{E42504FB-0A65-4E30-A0F1-9D479B890C22}" destId="{D7262CC5-EDB6-4F4C-A513-1A8842073622}" srcOrd="5" destOrd="0" presId="urn:microsoft.com/office/officeart/2005/8/layout/cycle5"/>
    <dgm:cxn modelId="{1BA0E0EB-84A4-4A8D-8822-4967DED7D480}" type="presParOf" srcId="{E42504FB-0A65-4E30-A0F1-9D479B890C22}" destId="{E9AD50A0-498F-42BF-96B8-0CCBFF640687}" srcOrd="6" destOrd="0" presId="urn:microsoft.com/office/officeart/2005/8/layout/cycle5"/>
    <dgm:cxn modelId="{D3AF7AD2-43F7-4165-A0C9-26A2DC433650}" type="presParOf" srcId="{E42504FB-0A65-4E30-A0F1-9D479B890C22}" destId="{C0BC1BAD-4482-4441-B821-79A2484DB1CC}" srcOrd="7" destOrd="0" presId="urn:microsoft.com/office/officeart/2005/8/layout/cycle5"/>
    <dgm:cxn modelId="{C3C40039-34CC-475B-A77F-183D81A2AA1F}" type="presParOf" srcId="{E42504FB-0A65-4E30-A0F1-9D479B890C22}" destId="{A0240AD8-DE84-4A82-BD9E-B2BFC45035A7}" srcOrd="8" destOrd="0" presId="urn:microsoft.com/office/officeart/2005/8/layout/cycle5"/>
    <dgm:cxn modelId="{C3D43526-0EA9-49C2-A558-2A4C4DFD806B}" type="presParOf" srcId="{E42504FB-0A65-4E30-A0F1-9D479B890C22}" destId="{75E0CD43-A9C8-4C1B-B49F-6E02E1599CBB}" srcOrd="9" destOrd="0" presId="urn:microsoft.com/office/officeart/2005/8/layout/cycle5"/>
    <dgm:cxn modelId="{D67A1E6A-E7AA-405A-A8C9-9C9A21A78D55}" type="presParOf" srcId="{E42504FB-0A65-4E30-A0F1-9D479B890C22}" destId="{3A0465E0-67C0-4086-8093-EF1CDF51C381}" srcOrd="10" destOrd="0" presId="urn:microsoft.com/office/officeart/2005/8/layout/cycle5"/>
    <dgm:cxn modelId="{052BB282-863C-4DA2-BA47-EADE47349EC9}" type="presParOf" srcId="{E42504FB-0A65-4E30-A0F1-9D479B890C22}" destId="{2D4085E8-8E07-49CA-9EB7-56DF88C29AC4}"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D7922C-E6EA-4B86-94CD-4999C2489F1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6BDFC37-56D3-442A-BCB9-8BC8708278A7}">
      <dgm:prSet/>
      <dgm:spPr/>
      <dgm:t>
        <a:bodyPr/>
        <a:lstStyle/>
        <a:p>
          <a:r>
            <a:rPr lang="en-US"/>
            <a:t>Analog vs Digital</a:t>
          </a:r>
        </a:p>
      </dgm:t>
    </dgm:pt>
    <dgm:pt modelId="{C3C52D76-4BF9-454A-B840-DE14E9FD2FF2}" type="parTrans" cxnId="{7947A1F9-2747-4068-8DB9-B6FC153EF3D8}">
      <dgm:prSet/>
      <dgm:spPr/>
      <dgm:t>
        <a:bodyPr/>
        <a:lstStyle/>
        <a:p>
          <a:endParaRPr lang="en-US"/>
        </a:p>
      </dgm:t>
    </dgm:pt>
    <dgm:pt modelId="{ABBC109C-0A65-418D-B3B3-E929429FE74E}" type="sibTrans" cxnId="{7947A1F9-2747-4068-8DB9-B6FC153EF3D8}">
      <dgm:prSet/>
      <dgm:spPr/>
      <dgm:t>
        <a:bodyPr/>
        <a:lstStyle/>
        <a:p>
          <a:endParaRPr lang="en-US"/>
        </a:p>
      </dgm:t>
    </dgm:pt>
    <dgm:pt modelId="{241440B8-DF1D-4210-B6E1-9CE8AB67E014}">
      <dgm:prSet/>
      <dgm:spPr/>
      <dgm:t>
        <a:bodyPr/>
        <a:lstStyle/>
        <a:p>
          <a:r>
            <a:rPr lang="en-US"/>
            <a:t>Constrained choices or “Double Binds”</a:t>
          </a:r>
        </a:p>
      </dgm:t>
    </dgm:pt>
    <dgm:pt modelId="{9F5EE403-815A-4E7F-ADF2-A9184311FC03}" type="parTrans" cxnId="{9387A5F0-D880-43EB-9C0B-CBC9E4416B5D}">
      <dgm:prSet/>
      <dgm:spPr/>
      <dgm:t>
        <a:bodyPr/>
        <a:lstStyle/>
        <a:p>
          <a:endParaRPr lang="en-US"/>
        </a:p>
      </dgm:t>
    </dgm:pt>
    <dgm:pt modelId="{6DA68BD3-7DF3-4B2A-AE13-6308188A591B}" type="sibTrans" cxnId="{9387A5F0-D880-43EB-9C0B-CBC9E4416B5D}">
      <dgm:prSet/>
      <dgm:spPr/>
      <dgm:t>
        <a:bodyPr/>
        <a:lstStyle/>
        <a:p>
          <a:endParaRPr lang="en-US"/>
        </a:p>
      </dgm:t>
    </dgm:pt>
    <dgm:pt modelId="{C8D75E9A-04CB-4B91-BFE7-8F42A2FEDDA1}">
      <dgm:prSet/>
      <dgm:spPr/>
      <dgm:t>
        <a:bodyPr/>
        <a:lstStyle/>
        <a:p>
          <a:r>
            <a:rPr lang="en-US" dirty="0"/>
            <a:t>Plausibility</a:t>
          </a:r>
        </a:p>
      </dgm:t>
    </dgm:pt>
    <dgm:pt modelId="{6F49A0BB-38C4-490E-8003-FF7E0681C140}" type="parTrans" cxnId="{D61D1D11-8390-4F95-83A3-075950A07A76}">
      <dgm:prSet/>
      <dgm:spPr/>
      <dgm:t>
        <a:bodyPr/>
        <a:lstStyle/>
        <a:p>
          <a:endParaRPr lang="en-US"/>
        </a:p>
      </dgm:t>
    </dgm:pt>
    <dgm:pt modelId="{7A007724-EBBC-410B-9E8B-084D375D8274}" type="sibTrans" cxnId="{D61D1D11-8390-4F95-83A3-075950A07A76}">
      <dgm:prSet/>
      <dgm:spPr/>
      <dgm:t>
        <a:bodyPr/>
        <a:lstStyle/>
        <a:p>
          <a:endParaRPr lang="en-US"/>
        </a:p>
      </dgm:t>
    </dgm:pt>
    <dgm:pt modelId="{DD93E167-B5CF-4F01-9A40-72D7321F3DB3}">
      <dgm:prSet/>
      <dgm:spPr/>
      <dgm:t>
        <a:bodyPr/>
        <a:lstStyle/>
        <a:p>
          <a:r>
            <a:rPr lang="en-US"/>
            <a:t>Pantomiming</a:t>
          </a:r>
        </a:p>
      </dgm:t>
    </dgm:pt>
    <dgm:pt modelId="{BC6BBAAD-36C9-4FA0-83DA-B681C5F00A3C}" type="parTrans" cxnId="{85D2B70C-06CB-4778-9E89-229E07136CF1}">
      <dgm:prSet/>
      <dgm:spPr/>
      <dgm:t>
        <a:bodyPr/>
        <a:lstStyle/>
        <a:p>
          <a:endParaRPr lang="en-US"/>
        </a:p>
      </dgm:t>
    </dgm:pt>
    <dgm:pt modelId="{6A4241D7-C3C7-4A31-B776-B80F54207DAE}" type="sibTrans" cxnId="{85D2B70C-06CB-4778-9E89-229E07136CF1}">
      <dgm:prSet/>
      <dgm:spPr/>
      <dgm:t>
        <a:bodyPr/>
        <a:lstStyle/>
        <a:p>
          <a:endParaRPr lang="en-US"/>
        </a:p>
      </dgm:t>
    </dgm:pt>
    <dgm:pt modelId="{B09BF942-2C82-4F24-8AF8-76578437ACB3}">
      <dgm:prSet/>
      <dgm:spPr/>
      <dgm:t>
        <a:bodyPr/>
        <a:lstStyle/>
        <a:p>
          <a:r>
            <a:rPr lang="en-US"/>
            <a:t>Coaching Engagement</a:t>
          </a:r>
        </a:p>
      </dgm:t>
    </dgm:pt>
    <dgm:pt modelId="{99285C77-533C-43FC-93DB-442B1F281F32}" type="parTrans" cxnId="{D1A8FBA8-758F-402A-8789-787F6D577D2C}">
      <dgm:prSet/>
      <dgm:spPr/>
      <dgm:t>
        <a:bodyPr/>
        <a:lstStyle/>
        <a:p>
          <a:endParaRPr lang="en-US"/>
        </a:p>
      </dgm:t>
    </dgm:pt>
    <dgm:pt modelId="{A6E94B72-2782-433F-8B6C-5C62B7A17BF5}" type="sibTrans" cxnId="{D1A8FBA8-758F-402A-8789-787F6D577D2C}">
      <dgm:prSet/>
      <dgm:spPr/>
      <dgm:t>
        <a:bodyPr/>
        <a:lstStyle/>
        <a:p>
          <a:endParaRPr lang="en-US"/>
        </a:p>
      </dgm:t>
    </dgm:pt>
    <dgm:pt modelId="{9925062C-A857-444C-B21F-A147788B5847}">
      <dgm:prSet/>
      <dgm:spPr/>
      <dgm:t>
        <a:bodyPr/>
        <a:lstStyle/>
        <a:p>
          <a:r>
            <a:rPr lang="en-US" dirty="0"/>
            <a:t>Calibrating Loops</a:t>
          </a:r>
        </a:p>
      </dgm:t>
    </dgm:pt>
    <dgm:pt modelId="{737706BE-15C2-4D4D-902C-F2D1ADC669B9}" type="parTrans" cxnId="{42814FC1-57A6-4E87-A84F-4D4EBBC2F050}">
      <dgm:prSet/>
      <dgm:spPr/>
      <dgm:t>
        <a:bodyPr/>
        <a:lstStyle/>
        <a:p>
          <a:endParaRPr lang="en-US"/>
        </a:p>
      </dgm:t>
    </dgm:pt>
    <dgm:pt modelId="{2306501A-9BC5-4680-9BA6-A9CCEDEDED4C}" type="sibTrans" cxnId="{42814FC1-57A6-4E87-A84F-4D4EBBC2F050}">
      <dgm:prSet/>
      <dgm:spPr/>
      <dgm:t>
        <a:bodyPr/>
        <a:lstStyle/>
        <a:p>
          <a:endParaRPr lang="en-US"/>
        </a:p>
      </dgm:t>
    </dgm:pt>
    <dgm:pt modelId="{2888C170-ACF3-4AA4-9DAF-E58DDC5B250D}">
      <dgm:prSet/>
      <dgm:spPr/>
      <dgm:t>
        <a:bodyPr/>
        <a:lstStyle/>
        <a:p>
          <a:r>
            <a:rPr lang="en-US" dirty="0"/>
            <a:t>Story Logic</a:t>
          </a:r>
        </a:p>
      </dgm:t>
    </dgm:pt>
    <dgm:pt modelId="{DFAC71AC-C6C7-4516-A0AF-208B9474D815}" type="parTrans" cxnId="{F9CC3AB0-3C58-4AC3-B99C-CCAE2AA03482}">
      <dgm:prSet/>
      <dgm:spPr/>
      <dgm:t>
        <a:bodyPr/>
        <a:lstStyle/>
        <a:p>
          <a:endParaRPr lang="en-US"/>
        </a:p>
      </dgm:t>
    </dgm:pt>
    <dgm:pt modelId="{38FED580-6BD2-459A-BC51-01496CCB2121}" type="sibTrans" cxnId="{F9CC3AB0-3C58-4AC3-B99C-CCAE2AA03482}">
      <dgm:prSet/>
      <dgm:spPr/>
      <dgm:t>
        <a:bodyPr/>
        <a:lstStyle/>
        <a:p>
          <a:endParaRPr lang="en-US"/>
        </a:p>
      </dgm:t>
    </dgm:pt>
    <dgm:pt modelId="{F1E2B985-925A-47C3-ADA0-25B1EB5E34E1}" type="pres">
      <dgm:prSet presAssocID="{CCD7922C-E6EA-4B86-94CD-4999C2489F1F}" presName="diagram" presStyleCnt="0">
        <dgm:presLayoutVars>
          <dgm:dir/>
          <dgm:resizeHandles val="exact"/>
        </dgm:presLayoutVars>
      </dgm:prSet>
      <dgm:spPr/>
    </dgm:pt>
    <dgm:pt modelId="{2C2C6A8F-7180-4B22-89DB-E2C69CC6DC10}" type="pres">
      <dgm:prSet presAssocID="{06BDFC37-56D3-442A-BCB9-8BC8708278A7}" presName="node" presStyleLbl="node1" presStyleIdx="0" presStyleCnt="7" custLinFactX="8605" custLinFactNeighborX="100000" custLinFactNeighborY="-1084">
        <dgm:presLayoutVars>
          <dgm:bulletEnabled val="1"/>
        </dgm:presLayoutVars>
      </dgm:prSet>
      <dgm:spPr/>
    </dgm:pt>
    <dgm:pt modelId="{9AFC764F-AC6F-478C-B1E0-681809D238EF}" type="pres">
      <dgm:prSet presAssocID="{ABBC109C-0A65-418D-B3B3-E929429FE74E}" presName="sibTrans" presStyleCnt="0"/>
      <dgm:spPr/>
    </dgm:pt>
    <dgm:pt modelId="{3DEA1C39-A3C2-4B75-A168-6173EC8ABFB1}" type="pres">
      <dgm:prSet presAssocID="{241440B8-DF1D-4210-B6E1-9CE8AB67E014}" presName="node" presStyleLbl="node1" presStyleIdx="1" presStyleCnt="7" custLinFactX="5000" custLinFactNeighborX="100000" custLinFactNeighborY="-1084">
        <dgm:presLayoutVars>
          <dgm:bulletEnabled val="1"/>
        </dgm:presLayoutVars>
      </dgm:prSet>
      <dgm:spPr/>
    </dgm:pt>
    <dgm:pt modelId="{543D4859-15B5-4409-BE65-81A525FADD8D}" type="pres">
      <dgm:prSet presAssocID="{6DA68BD3-7DF3-4B2A-AE13-6308188A591B}" presName="sibTrans" presStyleCnt="0"/>
      <dgm:spPr/>
    </dgm:pt>
    <dgm:pt modelId="{A06B4AB9-52E2-4A16-9C5A-23350DE70DF3}" type="pres">
      <dgm:prSet presAssocID="{C8D75E9A-04CB-4B91-BFE7-8F42A2FEDDA1}" presName="node" presStyleLbl="node1" presStyleIdx="2" presStyleCnt="7" custLinFactY="18392" custLinFactNeighborX="-55000" custLinFactNeighborY="100000">
        <dgm:presLayoutVars>
          <dgm:bulletEnabled val="1"/>
        </dgm:presLayoutVars>
      </dgm:prSet>
      <dgm:spPr/>
    </dgm:pt>
    <dgm:pt modelId="{7CA180AD-6631-47EA-B94B-474C010C1209}" type="pres">
      <dgm:prSet presAssocID="{7A007724-EBBC-410B-9E8B-084D375D8274}" presName="sibTrans" presStyleCnt="0"/>
      <dgm:spPr/>
    </dgm:pt>
    <dgm:pt modelId="{2F1D8916-7E52-473E-B4D3-B01A2F622123}" type="pres">
      <dgm:prSet presAssocID="{DD93E167-B5CF-4F01-9A40-72D7321F3DB3}" presName="node" presStyleLbl="node1" presStyleIdx="3" presStyleCnt="7" custLinFactX="-130126" custLinFactNeighborX="-200000" custLinFactNeighborY="-1626">
        <dgm:presLayoutVars>
          <dgm:bulletEnabled val="1"/>
        </dgm:presLayoutVars>
      </dgm:prSet>
      <dgm:spPr/>
    </dgm:pt>
    <dgm:pt modelId="{D7FA302C-9878-421C-B35B-D57A29D90561}" type="pres">
      <dgm:prSet presAssocID="{6A4241D7-C3C7-4A31-B776-B80F54207DAE}" presName="sibTrans" presStyleCnt="0"/>
      <dgm:spPr/>
    </dgm:pt>
    <dgm:pt modelId="{953CF356-0043-4C6A-90F3-01DA3F3FE03B}" type="pres">
      <dgm:prSet presAssocID="{B09BF942-2C82-4F24-8AF8-76578437ACB3}" presName="node" presStyleLbl="node1" presStyleIdx="4" presStyleCnt="7">
        <dgm:presLayoutVars>
          <dgm:bulletEnabled val="1"/>
        </dgm:presLayoutVars>
      </dgm:prSet>
      <dgm:spPr/>
    </dgm:pt>
    <dgm:pt modelId="{2163EC77-B021-4531-BF5C-EA7CA6180B88}" type="pres">
      <dgm:prSet presAssocID="{A6E94B72-2782-433F-8B6C-5C62B7A17BF5}" presName="sibTrans" presStyleCnt="0"/>
      <dgm:spPr/>
    </dgm:pt>
    <dgm:pt modelId="{EBADFDBA-7145-4A64-A637-65C4433EC6D9}" type="pres">
      <dgm:prSet presAssocID="{9925062C-A857-444C-B21F-A147788B5847}" presName="node" presStyleLbl="node1" presStyleIdx="5" presStyleCnt="7" custLinFactX="58298" custLinFactY="-17601" custLinFactNeighborX="100000" custLinFactNeighborY="-100000">
        <dgm:presLayoutVars>
          <dgm:bulletEnabled val="1"/>
        </dgm:presLayoutVars>
      </dgm:prSet>
      <dgm:spPr/>
    </dgm:pt>
    <dgm:pt modelId="{6382ED66-8306-4B32-B8D8-ABDD9FDDC829}" type="pres">
      <dgm:prSet presAssocID="{2306501A-9BC5-4680-9BA6-A9CCEDEDED4C}" presName="sibTrans" presStyleCnt="0"/>
      <dgm:spPr/>
    </dgm:pt>
    <dgm:pt modelId="{49B73812-4679-46BC-AC5D-DC1367C87460}" type="pres">
      <dgm:prSet presAssocID="{2888C170-ACF3-4AA4-9DAF-E58DDC5B250D}" presName="node" presStyleLbl="node1" presStyleIdx="6" presStyleCnt="7">
        <dgm:presLayoutVars>
          <dgm:bulletEnabled val="1"/>
        </dgm:presLayoutVars>
      </dgm:prSet>
      <dgm:spPr/>
    </dgm:pt>
  </dgm:ptLst>
  <dgm:cxnLst>
    <dgm:cxn modelId="{E23D6505-02B5-42D2-A637-DB5ABC3A0BDF}" type="presOf" srcId="{2888C170-ACF3-4AA4-9DAF-E58DDC5B250D}" destId="{49B73812-4679-46BC-AC5D-DC1367C87460}" srcOrd="0" destOrd="0" presId="urn:microsoft.com/office/officeart/2005/8/layout/default"/>
    <dgm:cxn modelId="{E041130A-AD23-4F28-8923-B6E894DAF329}" type="presOf" srcId="{06BDFC37-56D3-442A-BCB9-8BC8708278A7}" destId="{2C2C6A8F-7180-4B22-89DB-E2C69CC6DC10}" srcOrd="0" destOrd="0" presId="urn:microsoft.com/office/officeart/2005/8/layout/default"/>
    <dgm:cxn modelId="{85D2B70C-06CB-4778-9E89-229E07136CF1}" srcId="{CCD7922C-E6EA-4B86-94CD-4999C2489F1F}" destId="{DD93E167-B5CF-4F01-9A40-72D7321F3DB3}" srcOrd="3" destOrd="0" parTransId="{BC6BBAAD-36C9-4FA0-83DA-B681C5F00A3C}" sibTransId="{6A4241D7-C3C7-4A31-B776-B80F54207DAE}"/>
    <dgm:cxn modelId="{D61D1D11-8390-4F95-83A3-075950A07A76}" srcId="{CCD7922C-E6EA-4B86-94CD-4999C2489F1F}" destId="{C8D75E9A-04CB-4B91-BFE7-8F42A2FEDDA1}" srcOrd="2" destOrd="0" parTransId="{6F49A0BB-38C4-490E-8003-FF7E0681C140}" sibTransId="{7A007724-EBBC-410B-9E8B-084D375D8274}"/>
    <dgm:cxn modelId="{02C5001C-CB17-467C-8AE2-8C28F484A451}" type="presOf" srcId="{9925062C-A857-444C-B21F-A147788B5847}" destId="{EBADFDBA-7145-4A64-A637-65C4433EC6D9}" srcOrd="0" destOrd="0" presId="urn:microsoft.com/office/officeart/2005/8/layout/default"/>
    <dgm:cxn modelId="{5CACEE29-20A2-4401-87F8-AAA569B443B1}" type="presOf" srcId="{DD93E167-B5CF-4F01-9A40-72D7321F3DB3}" destId="{2F1D8916-7E52-473E-B4D3-B01A2F622123}" srcOrd="0" destOrd="0" presId="urn:microsoft.com/office/officeart/2005/8/layout/default"/>
    <dgm:cxn modelId="{36D9CD2D-AE8B-4C68-AE88-BAE07044CB89}" type="presOf" srcId="{241440B8-DF1D-4210-B6E1-9CE8AB67E014}" destId="{3DEA1C39-A3C2-4B75-A168-6173EC8ABFB1}" srcOrd="0" destOrd="0" presId="urn:microsoft.com/office/officeart/2005/8/layout/default"/>
    <dgm:cxn modelId="{D1A8FBA8-758F-402A-8789-787F6D577D2C}" srcId="{CCD7922C-E6EA-4B86-94CD-4999C2489F1F}" destId="{B09BF942-2C82-4F24-8AF8-76578437ACB3}" srcOrd="4" destOrd="0" parTransId="{99285C77-533C-43FC-93DB-442B1F281F32}" sibTransId="{A6E94B72-2782-433F-8B6C-5C62B7A17BF5}"/>
    <dgm:cxn modelId="{F9CC3AB0-3C58-4AC3-B99C-CCAE2AA03482}" srcId="{CCD7922C-E6EA-4B86-94CD-4999C2489F1F}" destId="{2888C170-ACF3-4AA4-9DAF-E58DDC5B250D}" srcOrd="6" destOrd="0" parTransId="{DFAC71AC-C6C7-4516-A0AF-208B9474D815}" sibTransId="{38FED580-6BD2-459A-BC51-01496CCB2121}"/>
    <dgm:cxn modelId="{59694CB2-47EB-4CE2-9B75-F4E133141585}" type="presOf" srcId="{C8D75E9A-04CB-4B91-BFE7-8F42A2FEDDA1}" destId="{A06B4AB9-52E2-4A16-9C5A-23350DE70DF3}" srcOrd="0" destOrd="0" presId="urn:microsoft.com/office/officeart/2005/8/layout/default"/>
    <dgm:cxn modelId="{216E09B6-A2BB-42CE-A2A8-6CA0A801D7F2}" type="presOf" srcId="{B09BF942-2C82-4F24-8AF8-76578437ACB3}" destId="{953CF356-0043-4C6A-90F3-01DA3F3FE03B}" srcOrd="0" destOrd="0" presId="urn:microsoft.com/office/officeart/2005/8/layout/default"/>
    <dgm:cxn modelId="{1EF925C0-3D99-4CA5-A8C1-CA2B93A64A72}" type="presOf" srcId="{CCD7922C-E6EA-4B86-94CD-4999C2489F1F}" destId="{F1E2B985-925A-47C3-ADA0-25B1EB5E34E1}" srcOrd="0" destOrd="0" presId="urn:microsoft.com/office/officeart/2005/8/layout/default"/>
    <dgm:cxn modelId="{42814FC1-57A6-4E87-A84F-4D4EBBC2F050}" srcId="{CCD7922C-E6EA-4B86-94CD-4999C2489F1F}" destId="{9925062C-A857-444C-B21F-A147788B5847}" srcOrd="5" destOrd="0" parTransId="{737706BE-15C2-4D4D-902C-F2D1ADC669B9}" sibTransId="{2306501A-9BC5-4680-9BA6-A9CCEDEDED4C}"/>
    <dgm:cxn modelId="{9387A5F0-D880-43EB-9C0B-CBC9E4416B5D}" srcId="{CCD7922C-E6EA-4B86-94CD-4999C2489F1F}" destId="{241440B8-DF1D-4210-B6E1-9CE8AB67E014}" srcOrd="1" destOrd="0" parTransId="{9F5EE403-815A-4E7F-ADF2-A9184311FC03}" sibTransId="{6DA68BD3-7DF3-4B2A-AE13-6308188A591B}"/>
    <dgm:cxn modelId="{7947A1F9-2747-4068-8DB9-B6FC153EF3D8}" srcId="{CCD7922C-E6EA-4B86-94CD-4999C2489F1F}" destId="{06BDFC37-56D3-442A-BCB9-8BC8708278A7}" srcOrd="0" destOrd="0" parTransId="{C3C52D76-4BF9-454A-B840-DE14E9FD2FF2}" sibTransId="{ABBC109C-0A65-418D-B3B3-E929429FE74E}"/>
    <dgm:cxn modelId="{D77D5DC1-E0F2-4D02-9B9D-7A414930FDF8}" type="presParOf" srcId="{F1E2B985-925A-47C3-ADA0-25B1EB5E34E1}" destId="{2C2C6A8F-7180-4B22-89DB-E2C69CC6DC10}" srcOrd="0" destOrd="0" presId="urn:microsoft.com/office/officeart/2005/8/layout/default"/>
    <dgm:cxn modelId="{1C2532FE-DD38-499B-8D50-79CEA187A797}" type="presParOf" srcId="{F1E2B985-925A-47C3-ADA0-25B1EB5E34E1}" destId="{9AFC764F-AC6F-478C-B1E0-681809D238EF}" srcOrd="1" destOrd="0" presId="urn:microsoft.com/office/officeart/2005/8/layout/default"/>
    <dgm:cxn modelId="{9DECC0C9-C97D-4F69-BF32-62C44B4D828E}" type="presParOf" srcId="{F1E2B985-925A-47C3-ADA0-25B1EB5E34E1}" destId="{3DEA1C39-A3C2-4B75-A168-6173EC8ABFB1}" srcOrd="2" destOrd="0" presId="urn:microsoft.com/office/officeart/2005/8/layout/default"/>
    <dgm:cxn modelId="{0B68034B-99AE-47BE-8C1B-7B0DEBEC1765}" type="presParOf" srcId="{F1E2B985-925A-47C3-ADA0-25B1EB5E34E1}" destId="{543D4859-15B5-4409-BE65-81A525FADD8D}" srcOrd="3" destOrd="0" presId="urn:microsoft.com/office/officeart/2005/8/layout/default"/>
    <dgm:cxn modelId="{D2984977-147C-40DC-9B6F-2E2E1B166E33}" type="presParOf" srcId="{F1E2B985-925A-47C3-ADA0-25B1EB5E34E1}" destId="{A06B4AB9-52E2-4A16-9C5A-23350DE70DF3}" srcOrd="4" destOrd="0" presId="urn:microsoft.com/office/officeart/2005/8/layout/default"/>
    <dgm:cxn modelId="{D987E280-F0EF-4DD9-9DAB-27A2F196CAE7}" type="presParOf" srcId="{F1E2B985-925A-47C3-ADA0-25B1EB5E34E1}" destId="{7CA180AD-6631-47EA-B94B-474C010C1209}" srcOrd="5" destOrd="0" presId="urn:microsoft.com/office/officeart/2005/8/layout/default"/>
    <dgm:cxn modelId="{13BFD296-49DA-4AD8-8222-85D4A2FE5159}" type="presParOf" srcId="{F1E2B985-925A-47C3-ADA0-25B1EB5E34E1}" destId="{2F1D8916-7E52-473E-B4D3-B01A2F622123}" srcOrd="6" destOrd="0" presId="urn:microsoft.com/office/officeart/2005/8/layout/default"/>
    <dgm:cxn modelId="{D1CD16EE-370C-4B4C-A41F-04EDE9775EAD}" type="presParOf" srcId="{F1E2B985-925A-47C3-ADA0-25B1EB5E34E1}" destId="{D7FA302C-9878-421C-B35B-D57A29D90561}" srcOrd="7" destOrd="0" presId="urn:microsoft.com/office/officeart/2005/8/layout/default"/>
    <dgm:cxn modelId="{CD9E6F27-D810-4BD2-A4CE-14DAF6BDA756}" type="presParOf" srcId="{F1E2B985-925A-47C3-ADA0-25B1EB5E34E1}" destId="{953CF356-0043-4C6A-90F3-01DA3F3FE03B}" srcOrd="8" destOrd="0" presId="urn:microsoft.com/office/officeart/2005/8/layout/default"/>
    <dgm:cxn modelId="{BECFECF2-A332-4D25-89E5-3EE16FBA4E04}" type="presParOf" srcId="{F1E2B985-925A-47C3-ADA0-25B1EB5E34E1}" destId="{2163EC77-B021-4531-BF5C-EA7CA6180B88}" srcOrd="9" destOrd="0" presId="urn:microsoft.com/office/officeart/2005/8/layout/default"/>
    <dgm:cxn modelId="{A20A8924-92C1-4B4D-8FA5-8DA9F424BBCF}" type="presParOf" srcId="{F1E2B985-925A-47C3-ADA0-25B1EB5E34E1}" destId="{EBADFDBA-7145-4A64-A637-65C4433EC6D9}" srcOrd="10" destOrd="0" presId="urn:microsoft.com/office/officeart/2005/8/layout/default"/>
    <dgm:cxn modelId="{67557C47-FA54-4D44-84D9-3237C0C94F54}" type="presParOf" srcId="{F1E2B985-925A-47C3-ADA0-25B1EB5E34E1}" destId="{6382ED66-8306-4B32-B8D8-ABDD9FDDC829}" srcOrd="11" destOrd="0" presId="urn:microsoft.com/office/officeart/2005/8/layout/default"/>
    <dgm:cxn modelId="{B9CD0F23-F678-4458-919B-424C0F81D1AA}" type="presParOf" srcId="{F1E2B985-925A-47C3-ADA0-25B1EB5E34E1}" destId="{49B73812-4679-46BC-AC5D-DC1367C87460}"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A4496-7F64-483A-8EE1-BE1385866981}">
      <dsp:nvSpPr>
        <dsp:cNvPr id="0" name=""/>
        <dsp:cNvSpPr/>
      </dsp:nvSpPr>
      <dsp:spPr>
        <a:xfrm>
          <a:off x="293356" y="811715"/>
          <a:ext cx="911425" cy="9114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35041-3F19-4DA8-9850-6E78146C3BA7}">
      <dsp:nvSpPr>
        <dsp:cNvPr id="0" name=""/>
        <dsp:cNvSpPr/>
      </dsp:nvSpPr>
      <dsp:spPr>
        <a:xfrm>
          <a:off x="487594" y="1005953"/>
          <a:ext cx="522949" cy="522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94C9D8-F0C2-4878-AF96-850587882B37}">
      <dsp:nvSpPr>
        <dsp:cNvPr id="0" name=""/>
        <dsp:cNvSpPr/>
      </dsp:nvSpPr>
      <dsp:spPr>
        <a:xfrm>
          <a:off x="1999" y="2007028"/>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Motivated</a:t>
          </a:r>
        </a:p>
      </dsp:txBody>
      <dsp:txXfrm>
        <a:off x="1999" y="2007028"/>
        <a:ext cx="1494140" cy="597656"/>
      </dsp:txXfrm>
    </dsp:sp>
    <dsp:sp modelId="{B94D20B3-8105-4F76-87FC-8EB23086F87B}">
      <dsp:nvSpPr>
        <dsp:cNvPr id="0" name=""/>
        <dsp:cNvSpPr/>
      </dsp:nvSpPr>
      <dsp:spPr>
        <a:xfrm>
          <a:off x="2048971" y="811715"/>
          <a:ext cx="911425" cy="911425"/>
        </a:xfrm>
        <a:prstGeom prst="irregularSeal1">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E26BBC-AC35-4767-8EB3-70D93531FD61}">
      <dsp:nvSpPr>
        <dsp:cNvPr id="0" name=""/>
        <dsp:cNvSpPr/>
      </dsp:nvSpPr>
      <dsp:spPr>
        <a:xfrm>
          <a:off x="2243210" y="1005953"/>
          <a:ext cx="522949" cy="522949"/>
        </a:xfrm>
        <a:prstGeom prst="smileyFace">
          <a:avLst/>
        </a:prstGeom>
        <a:blipFill>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70585-1769-4899-B1E2-1957FCB45520}">
      <dsp:nvSpPr>
        <dsp:cNvPr id="0" name=""/>
        <dsp:cNvSpPr/>
      </dsp:nvSpPr>
      <dsp:spPr>
        <a:xfrm>
          <a:off x="1757614" y="2007028"/>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Confident</a:t>
          </a:r>
        </a:p>
      </dsp:txBody>
      <dsp:txXfrm>
        <a:off x="1757614" y="2007028"/>
        <a:ext cx="1494140" cy="597656"/>
      </dsp:txXfrm>
    </dsp:sp>
    <dsp:sp modelId="{567185CA-1FF3-4C6C-B0AF-FFA21C6D8D71}">
      <dsp:nvSpPr>
        <dsp:cNvPr id="0" name=""/>
        <dsp:cNvSpPr/>
      </dsp:nvSpPr>
      <dsp:spPr>
        <a:xfrm>
          <a:off x="3804587" y="811715"/>
          <a:ext cx="911425" cy="911425"/>
        </a:xfrm>
        <a:prstGeom prst="sun">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EC28-FC50-4DF0-B7F1-B88289B16A09}">
      <dsp:nvSpPr>
        <dsp:cNvPr id="0" name=""/>
        <dsp:cNvSpPr/>
      </dsp:nvSpPr>
      <dsp:spPr>
        <a:xfrm>
          <a:off x="3998825" y="1005953"/>
          <a:ext cx="522949" cy="52294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2283B8-7F06-4A7E-B703-44D1FAEF3B58}">
      <dsp:nvSpPr>
        <dsp:cNvPr id="0" name=""/>
        <dsp:cNvSpPr/>
      </dsp:nvSpPr>
      <dsp:spPr>
        <a:xfrm>
          <a:off x="3513229" y="2007028"/>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Optimistic</a:t>
          </a:r>
        </a:p>
      </dsp:txBody>
      <dsp:txXfrm>
        <a:off x="3513229" y="2007028"/>
        <a:ext cx="1494140" cy="597656"/>
      </dsp:txXfrm>
    </dsp:sp>
    <dsp:sp modelId="{E878F71F-4B78-4649-86B3-1C7F008B2C07}">
      <dsp:nvSpPr>
        <dsp:cNvPr id="0" name=""/>
        <dsp:cNvSpPr/>
      </dsp:nvSpPr>
      <dsp:spPr>
        <a:xfrm>
          <a:off x="5560202" y="811715"/>
          <a:ext cx="911425" cy="911425"/>
        </a:xfrm>
        <a:prstGeom prst="clou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3CF294-E004-4A18-B1D4-3D76AE45CA46}">
      <dsp:nvSpPr>
        <dsp:cNvPr id="0" name=""/>
        <dsp:cNvSpPr/>
      </dsp:nvSpPr>
      <dsp:spPr>
        <a:xfrm>
          <a:off x="5754440" y="1005953"/>
          <a:ext cx="522949" cy="522949"/>
        </a:xfrm>
        <a:prstGeom prst="cloud">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16AC6-77FB-45CC-9D18-991AF65483E7}">
      <dsp:nvSpPr>
        <dsp:cNvPr id="0" name=""/>
        <dsp:cNvSpPr/>
      </dsp:nvSpPr>
      <dsp:spPr>
        <a:xfrm>
          <a:off x="5268844" y="2007028"/>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Curious and Anticipatory*</a:t>
          </a:r>
        </a:p>
      </dsp:txBody>
      <dsp:txXfrm>
        <a:off x="5268844" y="2007028"/>
        <a:ext cx="1494140" cy="597656"/>
      </dsp:txXfrm>
    </dsp:sp>
    <dsp:sp modelId="{3283510E-A6AA-4B63-8885-1FB9A4773C1B}">
      <dsp:nvSpPr>
        <dsp:cNvPr id="0" name=""/>
        <dsp:cNvSpPr/>
      </dsp:nvSpPr>
      <dsp:spPr>
        <a:xfrm>
          <a:off x="7315817" y="811715"/>
          <a:ext cx="911425" cy="911425"/>
        </a:xfrm>
        <a:prstGeom prst="hear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FCC15-56A5-4F51-B1DF-70A5E1226977}">
      <dsp:nvSpPr>
        <dsp:cNvPr id="0" name=""/>
        <dsp:cNvSpPr/>
      </dsp:nvSpPr>
      <dsp:spPr>
        <a:xfrm>
          <a:off x="7510055" y="1005953"/>
          <a:ext cx="522949" cy="522949"/>
        </a:xfrm>
        <a:prstGeom prst="hear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13000" r="-1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C0F4D-6AC2-45E0-8A7E-C8D85ED29E87}">
      <dsp:nvSpPr>
        <dsp:cNvPr id="0" name=""/>
        <dsp:cNvSpPr/>
      </dsp:nvSpPr>
      <dsp:spPr>
        <a:xfrm>
          <a:off x="7024460" y="2007028"/>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Expecting to enjoy the process</a:t>
          </a:r>
        </a:p>
      </dsp:txBody>
      <dsp:txXfrm>
        <a:off x="7024460" y="2007028"/>
        <a:ext cx="1494140" cy="597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CADB2-C6A8-4ED9-8867-CB4B4039C863}">
      <dsp:nvSpPr>
        <dsp:cNvPr id="0" name=""/>
        <dsp:cNvSpPr/>
      </dsp:nvSpPr>
      <dsp:spPr>
        <a:xfrm>
          <a:off x="2321718" y="174"/>
          <a:ext cx="1452562" cy="9441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Experience</a:t>
          </a:r>
        </a:p>
      </dsp:txBody>
      <dsp:txXfrm>
        <a:off x="2367808" y="46264"/>
        <a:ext cx="1360382" cy="851985"/>
      </dsp:txXfrm>
    </dsp:sp>
    <dsp:sp modelId="{DE9A7586-C8A1-4252-BD8F-D177EF11AADC}">
      <dsp:nvSpPr>
        <dsp:cNvPr id="0" name=""/>
        <dsp:cNvSpPr/>
      </dsp:nvSpPr>
      <dsp:spPr>
        <a:xfrm>
          <a:off x="1488257" y="472257"/>
          <a:ext cx="3119485" cy="3119485"/>
        </a:xfrm>
        <a:custGeom>
          <a:avLst/>
          <a:gdLst/>
          <a:ahLst/>
          <a:cxnLst/>
          <a:rect l="0" t="0" r="0" b="0"/>
          <a:pathLst>
            <a:path>
              <a:moveTo>
                <a:pt x="2486503" y="305186"/>
              </a:moveTo>
              <a:arcTo wR="1559742" hR="1559742" stAng="18387232" swAng="1633569"/>
            </a:path>
          </a:pathLst>
        </a:custGeom>
        <a:noFill/>
        <a:ln w="57150" cap="flat" cmpd="sng" algn="ctr">
          <a:solidFill>
            <a:schemeClr val="accent1"/>
          </a:solidFill>
          <a:prstDash val="solid"/>
          <a:miter lim="800000"/>
          <a:tailEnd type="arrow"/>
        </a:ln>
        <a:effectLst/>
      </dsp:spPr>
      <dsp:style>
        <a:lnRef idx="3">
          <a:schemeClr val="accent1"/>
        </a:lnRef>
        <a:fillRef idx="0">
          <a:schemeClr val="accent1"/>
        </a:fillRef>
        <a:effectRef idx="2">
          <a:schemeClr val="accent1"/>
        </a:effectRef>
        <a:fontRef idx="minor">
          <a:schemeClr val="tx1"/>
        </a:fontRef>
      </dsp:style>
    </dsp:sp>
    <dsp:sp modelId="{75CE2825-FD24-46AA-A3A0-BE8777884E08}">
      <dsp:nvSpPr>
        <dsp:cNvPr id="0" name=""/>
        <dsp:cNvSpPr/>
      </dsp:nvSpPr>
      <dsp:spPr>
        <a:xfrm>
          <a:off x="3881461" y="1559917"/>
          <a:ext cx="1452562" cy="9441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Belief</a:t>
          </a:r>
        </a:p>
      </dsp:txBody>
      <dsp:txXfrm>
        <a:off x="3927551" y="1606007"/>
        <a:ext cx="1360382" cy="851985"/>
      </dsp:txXfrm>
    </dsp:sp>
    <dsp:sp modelId="{D7262CC5-EDB6-4F4C-A513-1A8842073622}">
      <dsp:nvSpPr>
        <dsp:cNvPr id="0" name=""/>
        <dsp:cNvSpPr/>
      </dsp:nvSpPr>
      <dsp:spPr>
        <a:xfrm>
          <a:off x="1488257" y="472257"/>
          <a:ext cx="3119485" cy="3119485"/>
        </a:xfrm>
        <a:custGeom>
          <a:avLst/>
          <a:gdLst/>
          <a:ahLst/>
          <a:cxnLst/>
          <a:rect l="0" t="0" r="0" b="0"/>
          <a:pathLst>
            <a:path>
              <a:moveTo>
                <a:pt x="2957789" y="2251307"/>
              </a:moveTo>
              <a:arcTo wR="1559742" hR="1559742" stAng="1579199" swAng="1633569"/>
            </a:path>
          </a:pathLst>
        </a:custGeom>
        <a:noFill/>
        <a:ln w="57150" cap="flat" cmpd="sng" algn="ctr">
          <a:solidFill>
            <a:schemeClr val="accent1"/>
          </a:solidFill>
          <a:prstDash val="solid"/>
          <a:miter lim="800000"/>
          <a:tailEnd type="arrow"/>
        </a:ln>
        <a:effectLst/>
      </dsp:spPr>
      <dsp:style>
        <a:lnRef idx="3">
          <a:schemeClr val="accent1"/>
        </a:lnRef>
        <a:fillRef idx="0">
          <a:schemeClr val="accent1"/>
        </a:fillRef>
        <a:effectRef idx="2">
          <a:schemeClr val="accent1"/>
        </a:effectRef>
        <a:fontRef idx="minor">
          <a:schemeClr val="tx1"/>
        </a:fontRef>
      </dsp:style>
    </dsp:sp>
    <dsp:sp modelId="{E9AD50A0-498F-42BF-96B8-0CCBFF640687}">
      <dsp:nvSpPr>
        <dsp:cNvPr id="0" name=""/>
        <dsp:cNvSpPr/>
      </dsp:nvSpPr>
      <dsp:spPr>
        <a:xfrm>
          <a:off x="2321718" y="3119659"/>
          <a:ext cx="1452562" cy="9441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Imagination</a:t>
          </a:r>
        </a:p>
        <a:p>
          <a:pPr marL="0" lvl="0" indent="0" algn="ctr" defTabSz="800100">
            <a:lnSpc>
              <a:spcPct val="90000"/>
            </a:lnSpc>
            <a:spcBef>
              <a:spcPct val="0"/>
            </a:spcBef>
            <a:spcAft>
              <a:spcPct val="35000"/>
            </a:spcAft>
            <a:buNone/>
          </a:pPr>
          <a:r>
            <a:rPr lang="en-US" sz="1800" kern="1200" dirty="0"/>
            <a:t>(Mind Flow)</a:t>
          </a:r>
        </a:p>
      </dsp:txBody>
      <dsp:txXfrm>
        <a:off x="2367808" y="3165749"/>
        <a:ext cx="1360382" cy="851985"/>
      </dsp:txXfrm>
    </dsp:sp>
    <dsp:sp modelId="{A0240AD8-DE84-4A82-BD9E-B2BFC45035A7}">
      <dsp:nvSpPr>
        <dsp:cNvPr id="0" name=""/>
        <dsp:cNvSpPr/>
      </dsp:nvSpPr>
      <dsp:spPr>
        <a:xfrm>
          <a:off x="1488257" y="472257"/>
          <a:ext cx="3119485" cy="3119485"/>
        </a:xfrm>
        <a:custGeom>
          <a:avLst/>
          <a:gdLst/>
          <a:ahLst/>
          <a:cxnLst/>
          <a:rect l="0" t="0" r="0" b="0"/>
          <a:pathLst>
            <a:path>
              <a:moveTo>
                <a:pt x="632981" y="2814299"/>
              </a:moveTo>
              <a:arcTo wR="1559742" hR="1559742" stAng="7587232" swAng="1633569"/>
            </a:path>
          </a:pathLst>
        </a:custGeom>
        <a:noFill/>
        <a:ln w="57150" cap="flat" cmpd="sng" algn="ctr">
          <a:solidFill>
            <a:schemeClr val="accent1"/>
          </a:solidFill>
          <a:prstDash val="solid"/>
          <a:miter lim="800000"/>
          <a:tailEnd type="arrow"/>
        </a:ln>
        <a:effectLst/>
      </dsp:spPr>
      <dsp:style>
        <a:lnRef idx="3">
          <a:schemeClr val="accent1"/>
        </a:lnRef>
        <a:fillRef idx="0">
          <a:schemeClr val="accent1"/>
        </a:fillRef>
        <a:effectRef idx="2">
          <a:schemeClr val="accent1"/>
        </a:effectRef>
        <a:fontRef idx="minor">
          <a:schemeClr val="tx1"/>
        </a:fontRef>
      </dsp:style>
    </dsp:sp>
    <dsp:sp modelId="{75E0CD43-A9C8-4C1B-B49F-6E02E1599CBB}">
      <dsp:nvSpPr>
        <dsp:cNvPr id="0" name=""/>
        <dsp:cNvSpPr/>
      </dsp:nvSpPr>
      <dsp:spPr>
        <a:xfrm>
          <a:off x="761975" y="1559917"/>
          <a:ext cx="1452562" cy="9441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Physiology</a:t>
          </a:r>
        </a:p>
      </dsp:txBody>
      <dsp:txXfrm>
        <a:off x="808065" y="1606007"/>
        <a:ext cx="1360382" cy="851985"/>
      </dsp:txXfrm>
    </dsp:sp>
    <dsp:sp modelId="{2D4085E8-8E07-49CA-9EB7-56DF88C29AC4}">
      <dsp:nvSpPr>
        <dsp:cNvPr id="0" name=""/>
        <dsp:cNvSpPr/>
      </dsp:nvSpPr>
      <dsp:spPr>
        <a:xfrm>
          <a:off x="1488257" y="472257"/>
          <a:ext cx="3119485" cy="3119485"/>
        </a:xfrm>
        <a:custGeom>
          <a:avLst/>
          <a:gdLst/>
          <a:ahLst/>
          <a:cxnLst/>
          <a:rect l="0" t="0" r="0" b="0"/>
          <a:pathLst>
            <a:path>
              <a:moveTo>
                <a:pt x="161695" y="868178"/>
              </a:moveTo>
              <a:arcTo wR="1559742" hR="1559742" stAng="12379199" swAng="1633569"/>
            </a:path>
          </a:pathLst>
        </a:custGeom>
        <a:noFill/>
        <a:ln w="57150" cap="flat" cmpd="sng" algn="ctr">
          <a:solidFill>
            <a:schemeClr val="accent1"/>
          </a:solidFill>
          <a:prstDash val="solid"/>
          <a:miter lim="800000"/>
          <a:tailEnd type="arrow"/>
        </a:ln>
        <a:effectLst/>
      </dsp:spPr>
      <dsp:style>
        <a:lnRef idx="3">
          <a:schemeClr val="accent1"/>
        </a:lnRef>
        <a:fillRef idx="0">
          <a:schemeClr val="accent1"/>
        </a:fillRef>
        <a:effectRef idx="2">
          <a:schemeClr val="accent1"/>
        </a:effectRef>
        <a:fontRef idx="minor">
          <a:schemeClr val="tx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CADB2-C6A8-4ED9-8867-CB4B4039C863}">
      <dsp:nvSpPr>
        <dsp:cNvPr id="0" name=""/>
        <dsp:cNvSpPr/>
      </dsp:nvSpPr>
      <dsp:spPr>
        <a:xfrm>
          <a:off x="1882783" y="1186"/>
          <a:ext cx="1219488" cy="79266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Experience</a:t>
          </a:r>
        </a:p>
      </dsp:txBody>
      <dsp:txXfrm>
        <a:off x="1921478" y="39881"/>
        <a:ext cx="1142098" cy="715277"/>
      </dsp:txXfrm>
    </dsp:sp>
    <dsp:sp modelId="{DE9A7586-C8A1-4252-BD8F-D177EF11AADC}">
      <dsp:nvSpPr>
        <dsp:cNvPr id="0" name=""/>
        <dsp:cNvSpPr/>
      </dsp:nvSpPr>
      <dsp:spPr>
        <a:xfrm>
          <a:off x="1181847" y="397520"/>
          <a:ext cx="2621360" cy="2621360"/>
        </a:xfrm>
        <a:custGeom>
          <a:avLst/>
          <a:gdLst/>
          <a:ahLst/>
          <a:cxnLst/>
          <a:rect l="0" t="0" r="0" b="0"/>
          <a:pathLst>
            <a:path>
              <a:moveTo>
                <a:pt x="2089094" y="256187"/>
              </a:moveTo>
              <a:arcTo wR="1310680" hR="1310680" stAng="18386059" swAng="1635254"/>
            </a:path>
          </a:pathLst>
        </a:custGeom>
        <a:noFill/>
        <a:ln w="57150" cap="flat" cmpd="sng" algn="ctr">
          <a:solidFill>
            <a:schemeClr val="accent1"/>
          </a:solidFill>
          <a:prstDash val="solid"/>
          <a:miter lim="800000"/>
          <a:tailEnd type="arrow"/>
        </a:ln>
        <a:effectLst/>
      </dsp:spPr>
      <dsp:style>
        <a:lnRef idx="3">
          <a:schemeClr val="accent1"/>
        </a:lnRef>
        <a:fillRef idx="0">
          <a:schemeClr val="accent1"/>
        </a:fillRef>
        <a:effectRef idx="2">
          <a:schemeClr val="accent1"/>
        </a:effectRef>
        <a:fontRef idx="minor">
          <a:schemeClr val="tx1"/>
        </a:fontRef>
      </dsp:style>
    </dsp:sp>
    <dsp:sp modelId="{75CE2825-FD24-46AA-A3A0-BE8777884E08}">
      <dsp:nvSpPr>
        <dsp:cNvPr id="0" name=""/>
        <dsp:cNvSpPr/>
      </dsp:nvSpPr>
      <dsp:spPr>
        <a:xfrm>
          <a:off x="3193463" y="1311866"/>
          <a:ext cx="1219488" cy="79266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Belief</a:t>
          </a:r>
        </a:p>
      </dsp:txBody>
      <dsp:txXfrm>
        <a:off x="3232158" y="1350561"/>
        <a:ext cx="1142098" cy="715277"/>
      </dsp:txXfrm>
    </dsp:sp>
    <dsp:sp modelId="{D7262CC5-EDB6-4F4C-A513-1A8842073622}">
      <dsp:nvSpPr>
        <dsp:cNvPr id="0" name=""/>
        <dsp:cNvSpPr/>
      </dsp:nvSpPr>
      <dsp:spPr>
        <a:xfrm>
          <a:off x="1181847" y="397520"/>
          <a:ext cx="2621360" cy="2621360"/>
        </a:xfrm>
        <a:custGeom>
          <a:avLst/>
          <a:gdLst/>
          <a:ahLst/>
          <a:cxnLst/>
          <a:rect l="0" t="0" r="0" b="0"/>
          <a:pathLst>
            <a:path>
              <a:moveTo>
                <a:pt x="2485571" y="1891639"/>
              </a:moveTo>
              <a:arcTo wR="1310680" hR="1310680" stAng="1578687" swAng="1635254"/>
            </a:path>
          </a:pathLst>
        </a:custGeom>
        <a:noFill/>
        <a:ln w="57150" cap="flat" cmpd="sng" algn="ctr">
          <a:solidFill>
            <a:schemeClr val="accent1"/>
          </a:solidFill>
          <a:prstDash val="solid"/>
          <a:miter lim="800000"/>
          <a:tailEnd type="arrow"/>
        </a:ln>
        <a:effectLst/>
      </dsp:spPr>
      <dsp:style>
        <a:lnRef idx="3">
          <a:schemeClr val="accent1"/>
        </a:lnRef>
        <a:fillRef idx="0">
          <a:schemeClr val="accent1"/>
        </a:fillRef>
        <a:effectRef idx="2">
          <a:schemeClr val="accent1"/>
        </a:effectRef>
        <a:fontRef idx="minor">
          <a:schemeClr val="tx1"/>
        </a:fontRef>
      </dsp:style>
    </dsp:sp>
    <dsp:sp modelId="{E9AD50A0-498F-42BF-96B8-0CCBFF640687}">
      <dsp:nvSpPr>
        <dsp:cNvPr id="0" name=""/>
        <dsp:cNvSpPr/>
      </dsp:nvSpPr>
      <dsp:spPr>
        <a:xfrm>
          <a:off x="1882783" y="2622546"/>
          <a:ext cx="1219488" cy="79266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Imagination</a:t>
          </a:r>
        </a:p>
        <a:p>
          <a:pPr marL="0" lvl="0" indent="0" algn="ctr" defTabSz="666750">
            <a:lnSpc>
              <a:spcPct val="90000"/>
            </a:lnSpc>
            <a:spcBef>
              <a:spcPct val="0"/>
            </a:spcBef>
            <a:spcAft>
              <a:spcPct val="35000"/>
            </a:spcAft>
            <a:buNone/>
          </a:pPr>
          <a:r>
            <a:rPr lang="en-US" sz="1500" kern="1200" dirty="0"/>
            <a:t>(Mind Flow)</a:t>
          </a:r>
        </a:p>
      </dsp:txBody>
      <dsp:txXfrm>
        <a:off x="1921478" y="2661241"/>
        <a:ext cx="1142098" cy="715277"/>
      </dsp:txXfrm>
    </dsp:sp>
    <dsp:sp modelId="{A0240AD8-DE84-4A82-BD9E-B2BFC45035A7}">
      <dsp:nvSpPr>
        <dsp:cNvPr id="0" name=""/>
        <dsp:cNvSpPr/>
      </dsp:nvSpPr>
      <dsp:spPr>
        <a:xfrm>
          <a:off x="1181847" y="397520"/>
          <a:ext cx="2621360" cy="2621360"/>
        </a:xfrm>
        <a:custGeom>
          <a:avLst/>
          <a:gdLst/>
          <a:ahLst/>
          <a:cxnLst/>
          <a:rect l="0" t="0" r="0" b="0"/>
          <a:pathLst>
            <a:path>
              <a:moveTo>
                <a:pt x="532266" y="2365172"/>
              </a:moveTo>
              <a:arcTo wR="1310680" hR="1310680" stAng="7586059" swAng="1635254"/>
            </a:path>
          </a:pathLst>
        </a:custGeom>
        <a:noFill/>
        <a:ln w="57150" cap="flat" cmpd="sng" algn="ctr">
          <a:solidFill>
            <a:schemeClr val="accent1"/>
          </a:solidFill>
          <a:prstDash val="solid"/>
          <a:miter lim="800000"/>
          <a:tailEnd type="arrow"/>
        </a:ln>
        <a:effectLst/>
      </dsp:spPr>
      <dsp:style>
        <a:lnRef idx="3">
          <a:schemeClr val="accent1"/>
        </a:lnRef>
        <a:fillRef idx="0">
          <a:schemeClr val="accent1"/>
        </a:fillRef>
        <a:effectRef idx="2">
          <a:schemeClr val="accent1"/>
        </a:effectRef>
        <a:fontRef idx="minor">
          <a:schemeClr val="tx1"/>
        </a:fontRef>
      </dsp:style>
    </dsp:sp>
    <dsp:sp modelId="{75E0CD43-A9C8-4C1B-B49F-6E02E1599CBB}">
      <dsp:nvSpPr>
        <dsp:cNvPr id="0" name=""/>
        <dsp:cNvSpPr/>
      </dsp:nvSpPr>
      <dsp:spPr>
        <a:xfrm>
          <a:off x="572103" y="1311866"/>
          <a:ext cx="1219488" cy="79266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Physiology</a:t>
          </a:r>
        </a:p>
      </dsp:txBody>
      <dsp:txXfrm>
        <a:off x="610798" y="1350561"/>
        <a:ext cx="1142098" cy="715277"/>
      </dsp:txXfrm>
    </dsp:sp>
    <dsp:sp modelId="{2D4085E8-8E07-49CA-9EB7-56DF88C29AC4}">
      <dsp:nvSpPr>
        <dsp:cNvPr id="0" name=""/>
        <dsp:cNvSpPr/>
      </dsp:nvSpPr>
      <dsp:spPr>
        <a:xfrm>
          <a:off x="1181847" y="397520"/>
          <a:ext cx="2621360" cy="2621360"/>
        </a:xfrm>
        <a:custGeom>
          <a:avLst/>
          <a:gdLst/>
          <a:ahLst/>
          <a:cxnLst/>
          <a:rect l="0" t="0" r="0" b="0"/>
          <a:pathLst>
            <a:path>
              <a:moveTo>
                <a:pt x="135789" y="729720"/>
              </a:moveTo>
              <a:arcTo wR="1310680" hR="1310680" stAng="12378687" swAng="1635254"/>
            </a:path>
          </a:pathLst>
        </a:custGeom>
        <a:noFill/>
        <a:ln w="57150" cap="flat" cmpd="sng" algn="ctr">
          <a:solidFill>
            <a:schemeClr val="accent1"/>
          </a:solidFill>
          <a:prstDash val="solid"/>
          <a:miter lim="800000"/>
          <a:tailEnd type="arrow"/>
        </a:ln>
        <a:effectLst/>
      </dsp:spPr>
      <dsp:style>
        <a:lnRef idx="3">
          <a:schemeClr val="accent1"/>
        </a:lnRef>
        <a:fillRef idx="0">
          <a:schemeClr val="accent1"/>
        </a:fillRef>
        <a:effectRef idx="2">
          <a:schemeClr val="accent1"/>
        </a:effectRef>
        <a:fontRef idx="minor">
          <a:schemeClr val="tx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C6A8F-7180-4B22-89DB-E2C69CC6DC10}">
      <dsp:nvSpPr>
        <dsp:cNvPr id="0" name=""/>
        <dsp:cNvSpPr/>
      </dsp:nvSpPr>
      <dsp:spPr>
        <a:xfrm>
          <a:off x="2153281" y="408076"/>
          <a:ext cx="1980373" cy="118822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Analog vs Digital</a:t>
          </a:r>
        </a:p>
      </dsp:txBody>
      <dsp:txXfrm>
        <a:off x="2153281" y="408076"/>
        <a:ext cx="1980373" cy="1188224"/>
      </dsp:txXfrm>
    </dsp:sp>
    <dsp:sp modelId="{3DEA1C39-A3C2-4B75-A168-6173EC8ABFB1}">
      <dsp:nvSpPr>
        <dsp:cNvPr id="0" name=""/>
        <dsp:cNvSpPr/>
      </dsp:nvSpPr>
      <dsp:spPr>
        <a:xfrm>
          <a:off x="4260300" y="408076"/>
          <a:ext cx="1980373" cy="118822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Constrained choices or “Double Binds”</a:t>
          </a:r>
        </a:p>
      </dsp:txBody>
      <dsp:txXfrm>
        <a:off x="4260300" y="408076"/>
        <a:ext cx="1980373" cy="1188224"/>
      </dsp:txXfrm>
    </dsp:sp>
    <dsp:sp modelId="{A06B4AB9-52E2-4A16-9C5A-23350DE70DF3}">
      <dsp:nvSpPr>
        <dsp:cNvPr id="0" name=""/>
        <dsp:cNvSpPr/>
      </dsp:nvSpPr>
      <dsp:spPr>
        <a:xfrm>
          <a:off x="3270113" y="1827719"/>
          <a:ext cx="1980373" cy="118822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Plausibility</a:t>
          </a:r>
        </a:p>
      </dsp:txBody>
      <dsp:txXfrm>
        <a:off x="3270113" y="1827719"/>
        <a:ext cx="1980373" cy="1188224"/>
      </dsp:txXfrm>
    </dsp:sp>
    <dsp:sp modelId="{2F1D8916-7E52-473E-B4D3-B01A2F622123}">
      <dsp:nvSpPr>
        <dsp:cNvPr id="0" name=""/>
        <dsp:cNvSpPr/>
      </dsp:nvSpPr>
      <dsp:spPr>
        <a:xfrm>
          <a:off x="0" y="401636"/>
          <a:ext cx="1980373" cy="118822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Pantomiming</a:t>
          </a:r>
        </a:p>
      </dsp:txBody>
      <dsp:txXfrm>
        <a:off x="0" y="401636"/>
        <a:ext cx="1980373" cy="1188224"/>
      </dsp:txXfrm>
    </dsp:sp>
    <dsp:sp modelId="{953CF356-0043-4C6A-90F3-01DA3F3FE03B}">
      <dsp:nvSpPr>
        <dsp:cNvPr id="0" name=""/>
        <dsp:cNvSpPr/>
      </dsp:nvSpPr>
      <dsp:spPr>
        <a:xfrm>
          <a:off x="1091701" y="1807218"/>
          <a:ext cx="1980373" cy="118822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Coaching Engagement</a:t>
          </a:r>
        </a:p>
      </dsp:txBody>
      <dsp:txXfrm>
        <a:off x="1091701" y="1807218"/>
        <a:ext cx="1980373" cy="1188224"/>
      </dsp:txXfrm>
    </dsp:sp>
    <dsp:sp modelId="{EBADFDBA-7145-4A64-A637-65C4433EC6D9}">
      <dsp:nvSpPr>
        <dsp:cNvPr id="0" name=""/>
        <dsp:cNvSpPr/>
      </dsp:nvSpPr>
      <dsp:spPr>
        <a:xfrm>
          <a:off x="6405005" y="409855"/>
          <a:ext cx="1980373" cy="118822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Calibrating Loops</a:t>
          </a:r>
        </a:p>
      </dsp:txBody>
      <dsp:txXfrm>
        <a:off x="6405005" y="409855"/>
        <a:ext cx="1980373" cy="1188224"/>
      </dsp:txXfrm>
    </dsp:sp>
    <dsp:sp modelId="{49B73812-4679-46BC-AC5D-DC1367C87460}">
      <dsp:nvSpPr>
        <dsp:cNvPr id="0" name=""/>
        <dsp:cNvSpPr/>
      </dsp:nvSpPr>
      <dsp:spPr>
        <a:xfrm>
          <a:off x="5448524" y="1807218"/>
          <a:ext cx="1980373" cy="118822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Story Logic</a:t>
          </a:r>
        </a:p>
      </dsp:txBody>
      <dsp:txXfrm>
        <a:off x="5448524" y="1807218"/>
        <a:ext cx="1980373" cy="118822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Start in the middle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c7cf1dd24a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c7cf1dd24a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7cf1dd24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c7cf1dd24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7cf1dd24a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7cf1dd24a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7cf1dd24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c7cf1dd24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c7cf1dd24a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c7cf1dd24a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7cf1dd24a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c7cf1dd24a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c7cf1dd24a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c7cf1dd24a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Triadic – </a:t>
            </a:r>
            <a:r>
              <a:rPr lang="en-US" dirty="0" err="1"/>
              <a:t>plato</a:t>
            </a:r>
            <a:r>
              <a:rPr lang="en-US" dirty="0"/>
              <a:t>/Aristotle/</a:t>
            </a:r>
            <a:r>
              <a:rPr lang="en-US" dirty="0" err="1"/>
              <a:t>phaedreus</a:t>
            </a:r>
            <a:r>
              <a:rPr lang="en-US" dirty="0"/>
              <a:t> Hindu senses-reason-soul</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c7cf1dd24a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c7cf1dd24a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bg1"/>
                </a:solidFill>
              </a:rPr>
              <a:t>This was an adapted Magnetic Hands Demo, similar to:</a:t>
            </a:r>
            <a:br>
              <a:rPr lang="en-US" dirty="0">
                <a:solidFill>
                  <a:schemeClr val="bg1"/>
                </a:solidFill>
              </a:rPr>
            </a:br>
            <a:r>
              <a:rPr lang="en-US" dirty="0">
                <a:solidFill>
                  <a:schemeClr val="bg1"/>
                </a:solidFill>
              </a:rPr>
              <a:t>https://www.youtube.com/watch?v=xMGqoTZAAl0&amp;t=159s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Give them form 2.</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c7cf1dd24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c7cf1dd2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Turning a doing into </a:t>
            </a:r>
            <a:r>
              <a:rPr lang="en-US"/>
              <a:t>a happening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c7cf1dd24a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c7cf1dd24a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c7cf1dd24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c7cf1dd24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 them the form 1. We wait 5 minutes, play pleasant music</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c7cf1dd24a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c7cf1dd24a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7cf1dd24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c7cf1dd24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dk1"/>
                </a:solidFill>
              </a:rPr>
              <a:t>Imagine that you are holding a lemon (and really do this read this slowly and immerse yourself as fully as you can in the imaginative experience). You can see it in your hand. You can see its yellow </a:t>
            </a:r>
            <a:r>
              <a:rPr lang="en-US" sz="1100" dirty="0" err="1">
                <a:solidFill>
                  <a:schemeClr val="dk1"/>
                </a:solidFill>
              </a:rPr>
              <a:t>colour</a:t>
            </a:r>
            <a:r>
              <a:rPr lang="en-US" sz="1100" dirty="0">
                <a:solidFill>
                  <a:schemeClr val="dk1"/>
                </a:solidFill>
              </a:rPr>
              <a:t> and feel its texture. Now imagine cutting into the lemon with a knife so the juice oozes out and may even squirt a little at you. Imagine bringing the lemon up to your mouth and biting deeply into its flesh so you feel the juice filling your mouth and taste that sharp tang' of fresh lemon. As you exercise your imagination in this way, you will probably find yourself beginning to salivate somewhat. Whilst this may not work for everyone just through reading it through (fixed, written words are no substitute for a live, dynamic hypnotic facilitation full immersion in this as an imagined experience invariably creates changes to salivation and mouth sensation for all normally functioning human beings.</a:t>
            </a:r>
            <a:endParaRPr lang="en-US"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7cf1dd24a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c7cf1dd24a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835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c7cf1dd24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c7cf1dd24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c7cf1dd24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c7cf1dd24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c7cf1dd24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c7cf1dd24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c7cf1dd24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c7cf1dd24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Emotions</a:t>
            </a:r>
            <a:br>
              <a:rPr lang="en-US" dirty="0"/>
            </a:br>
            <a:r>
              <a:rPr lang="en-US" dirty="0"/>
              <a:t>Phosphenes</a:t>
            </a:r>
          </a:p>
          <a:p>
            <a:pPr marL="0" lvl="0" indent="0" algn="l" rtl="0">
              <a:spcBef>
                <a:spcPts val="0"/>
              </a:spcBef>
              <a:spcAft>
                <a:spcPts val="0"/>
              </a:spcAft>
              <a:buNone/>
            </a:pPr>
            <a:r>
              <a:rPr lang="en-US" dirty="0"/>
              <a:t>Chills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c7cf1dd24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c7cf1dd24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c7cf1dd24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c7cf1dd24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c7cf1dd24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c7cf1dd24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414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c7cf1dd24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c7cf1dd24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c7cf1dd24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c7cf1dd24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7cf1dd24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c7cf1dd24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Successive approximation - loops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c7cf1dd24a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c7cf1dd24a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c7cf1dd24a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c7cf1dd24a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088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What is Magic?</a:t>
            </a:r>
          </a:p>
          <a:p>
            <a:endParaRPr lang="en-US" dirty="0"/>
          </a:p>
        </p:txBody>
      </p:sp>
    </p:spTree>
    <p:extLst>
      <p:ext uri="{BB962C8B-B14F-4D97-AF65-F5344CB8AC3E}">
        <p14:creationId xmlns:p14="http://schemas.microsoft.com/office/powerpoint/2010/main" val="470407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c7cf1dd24a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c7cf1dd24a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c7cf1dd24a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c7cf1dd24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Progress often has S shape and sequential daisy chained S shapes progress curves. You figure out the knack of things, the certain mental tricks that make a particular phenomena work (better) for you and have rapid improvement. Play at the edge of your ability, using your strengths as booster packs and find the path of least resistance.</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 Beliefs and framing shape expectations and mindsets, they in turn, shape experience. It tends to be useful to operate at two levels, a base level understanding of the ground truth  that is unshakable and then a play level on top of it that's built of metaphorical "story logics". A lot of 'safeties' in and out of the community tend to operate at the level of story logics. This can work but the safeties can turn maladaptive if you start confusing the story logic with the ground truth. Fictions should be for play, not to build your understanding of yourself as a person and some of the catastrophic failure modes related to identity and memory play tend to operate in this failure mode.</a:t>
            </a:r>
            <a:endParaRPr lang="en-US" b="0" dirty="0">
              <a:effectLst/>
            </a:endParaRPr>
          </a:p>
          <a:p>
            <a:br>
              <a:rPr lang="en-US" dirty="0"/>
            </a:br>
            <a:endParaRPr lang="en-US" dirty="0"/>
          </a:p>
        </p:txBody>
      </p:sp>
    </p:spTree>
    <p:extLst>
      <p:ext uri="{BB962C8B-B14F-4D97-AF65-F5344CB8AC3E}">
        <p14:creationId xmlns:p14="http://schemas.microsoft.com/office/powerpoint/2010/main" val="87793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c7cf1dd24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c7cf1dd24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100" b="0" i="0" u="none" strike="noStrike" dirty="0">
                <a:solidFill>
                  <a:srgbClr val="000000"/>
                </a:solidFill>
                <a:effectLst/>
                <a:latin typeface="Arial" panose="020B0604020202020204" pitchFamily="34" charset="0"/>
              </a:rPr>
              <a:t> Beliefs and framing shape expectations and mindsets, they in turn, shape experience. It tends to be useful to operate at two levels, a base level understanding of the ground truth  that is unshakable and then a play level on top of it that's built of metaphorical "story logics". A lot of 'safeties' in and out of the community tend to operate at the level of story logics. This can work but the safeties can turn maladaptive if you start confusing the story logic with the ground truth. Fictions should be for play, not to build your understanding of yourself as a person and some of the catastrophic failure modes related to identity and memory play tend to operate in this failure mode.</a:t>
            </a:r>
            <a:endParaRPr lang="en-US" b="0" dirty="0">
              <a:effectLst/>
            </a:endParaRPr>
          </a:p>
          <a:p>
            <a:r>
              <a:rPr lang="en-US" dirty="0"/>
              <a:t>Apophenia is a symptom of schizophrenia, you can make too much meaning, you can stretch too far. </a:t>
            </a:r>
          </a:p>
          <a:p>
            <a:r>
              <a:rPr lang="en-US" dirty="0"/>
              <a:t>If you titrate and pull back by going 2 steps forward, 1 step back, you get more opportunities to spot good times to stop. This helps even inter session, you might want to periodize intensity, building it up over time and then pull back and rest, recoup before getting back to intensification</a:t>
            </a:r>
            <a:br>
              <a:rPr lang="en-US" dirty="0"/>
            </a:b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c7cf1dd2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c7cf1dd2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Phenomena vs Noumena – from Kant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a loop. It’s a beginning, your beginning, go make it real.</a:t>
            </a:r>
          </a:p>
          <a:p>
            <a:r>
              <a:rPr lang="en-US" dirty="0"/>
              <a:t>Being controversial - I am staying secular, but push comes to shove, I will go with science and the science of magic – Religion as Make Believe by Neil Van Leeuwen</a:t>
            </a:r>
          </a:p>
          <a:p>
            <a:r>
              <a:rPr lang="en-US" dirty="0"/>
              <a:t>Form 3</a:t>
            </a:r>
          </a:p>
        </p:txBody>
      </p:sp>
    </p:spTree>
    <p:extLst>
      <p:ext uri="{BB962C8B-B14F-4D97-AF65-F5344CB8AC3E}">
        <p14:creationId xmlns:p14="http://schemas.microsoft.com/office/powerpoint/2010/main" val="4005858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c7cf1dd24a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c7cf1dd24a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7cf1dd24a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c7cf1dd24a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c7cf1dd24a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c7cf1dd24a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c7cf1dd24a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c7cf1dd24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Phenomena vs Noumena</a:t>
            </a:r>
            <a:br>
              <a:rPr lang="en" dirty="0"/>
            </a:br>
            <a:br>
              <a:rPr lang="en" dirty="0"/>
            </a:br>
            <a:r>
              <a:rPr lang="en-US" b="0" i="1" dirty="0">
                <a:solidFill>
                  <a:srgbClr val="333333"/>
                </a:solidFill>
                <a:effectLst/>
                <a:highlight>
                  <a:srgbClr val="FFFFFF"/>
                </a:highlight>
                <a:latin typeface="Georgia" panose="02040502050405020303" pitchFamily="18" charset="0"/>
              </a:rPr>
              <a:t>We never see the world as our retina sees it. In fact, it would be a pretty horrible sight: a highly distorted set of light and dark pixels, blown up toward the center of the retina, masked by blood vessels, with a massive hole at the location of the “blind spot” where cables leave for the brain; the image would constantly blur and change as our gaze moved around. What we see, instead, is a three-dimensional scene, corrected for retinal defects, mended at the blind spot, stabilized for our eye and head movements, and massively reinterpreted based on our previous experience of similar visual scenes. All these operations unfold unconsciously—although many of them are so complicated that they resist computer modeling. For instance, our visual system detects the presence of shadows in the image and removes them. At a glance, our brain unconsciously infers the sources of lights and deduces the shape, opacity, reflectance, and luminance of the objects.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c7cf1dd24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c7cf1dd24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9154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c7cf1dd24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c7cf1dd24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Meaning is made, and cannot be unmade</a:t>
            </a:r>
            <a:endParaRPr dirty="0"/>
          </a:p>
        </p:txBody>
      </p:sp>
    </p:spTree>
    <p:extLst>
      <p:ext uri="{BB962C8B-B14F-4D97-AF65-F5344CB8AC3E}">
        <p14:creationId xmlns:p14="http://schemas.microsoft.com/office/powerpoint/2010/main" val="2858053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7cf1dd24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c7cf1dd24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just me, staying secular and scientific to the best of my ability, probably going to be wrong about more than one thing by the end, Imagine I am a better Hypnotist (Adam Eason)</a:t>
            </a:r>
            <a:br>
              <a:rPr lang="en-US" dirty="0"/>
            </a:br>
            <a:endParaRPr lang="en-US" dirty="0"/>
          </a:p>
          <a:p>
            <a:pPr marL="0" lvl="0" indent="0" algn="l" rtl="0">
              <a:spcBef>
                <a:spcPts val="0"/>
              </a:spcBef>
              <a:spcAft>
                <a:spcPts val="0"/>
              </a:spcAft>
              <a:buNone/>
            </a:pPr>
            <a:r>
              <a:rPr lang="en-US" dirty="0"/>
              <a:t>How demo is going to work, how to opt out, office hours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7cf1dd24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7cf1dd24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CSTP, Erickson, mesmerists and somnambulist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CD20-4E9E-502F-4A2B-FF9DB9B35F0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F721887-9C60-1CFA-A0E5-DCBDC0A011F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C6F70E3-178E-06C6-6553-7DD65DB04739}"/>
              </a:ext>
            </a:extLst>
          </p:cNvPr>
          <p:cNvSpPr>
            <a:spLocks noGrp="1"/>
          </p:cNvSpPr>
          <p:nvPr>
            <p:ph type="dt" sz="half" idx="10"/>
          </p:nvPr>
        </p:nvSpPr>
        <p:spPr/>
        <p:txBody>
          <a:bodyPr/>
          <a:lstStyle/>
          <a:p>
            <a:fld id="{EF6E6171-1CFE-4F6F-9A66-1D402F0C9410}" type="datetimeFigureOut">
              <a:rPr lang="en-US" smtClean="0"/>
              <a:t>4/5/2025</a:t>
            </a:fld>
            <a:endParaRPr lang="en-US"/>
          </a:p>
        </p:txBody>
      </p:sp>
      <p:sp>
        <p:nvSpPr>
          <p:cNvPr id="5" name="Footer Placeholder 4">
            <a:extLst>
              <a:ext uri="{FF2B5EF4-FFF2-40B4-BE49-F238E27FC236}">
                <a16:creationId xmlns:a16="http://schemas.microsoft.com/office/drawing/2014/main" id="{73DD2FCD-F31F-811B-C4E5-69C77E1A50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6B38F-AA45-CAFE-B2F4-03E7ACF44A6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4324066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7563-AAD4-27E1-4075-B0122A6C52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37F8D2-B8C1-1046-B3EA-0B287648AB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A0641-DEA5-B0B8-4824-9C17BEBCD282}"/>
              </a:ext>
            </a:extLst>
          </p:cNvPr>
          <p:cNvSpPr>
            <a:spLocks noGrp="1"/>
          </p:cNvSpPr>
          <p:nvPr>
            <p:ph type="dt" sz="half" idx="10"/>
          </p:nvPr>
        </p:nvSpPr>
        <p:spPr/>
        <p:txBody>
          <a:bodyPr/>
          <a:lstStyle/>
          <a:p>
            <a:fld id="{EF6E6171-1CFE-4F6F-9A66-1D402F0C9410}" type="datetimeFigureOut">
              <a:rPr lang="en-US" smtClean="0"/>
              <a:t>4/5/2025</a:t>
            </a:fld>
            <a:endParaRPr lang="en-US"/>
          </a:p>
        </p:txBody>
      </p:sp>
      <p:sp>
        <p:nvSpPr>
          <p:cNvPr id="5" name="Footer Placeholder 4">
            <a:extLst>
              <a:ext uri="{FF2B5EF4-FFF2-40B4-BE49-F238E27FC236}">
                <a16:creationId xmlns:a16="http://schemas.microsoft.com/office/drawing/2014/main" id="{CFC64B60-8D28-117E-6384-ECD568696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2F580-8BFF-5F4A-1988-BF24BE50C7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58616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509C73-E03C-C1D5-5302-0206F92BC82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72FDC1-5199-4F06-59A4-F6839194176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62C24-7900-D7B4-26A3-408B7D76521F}"/>
              </a:ext>
            </a:extLst>
          </p:cNvPr>
          <p:cNvSpPr>
            <a:spLocks noGrp="1"/>
          </p:cNvSpPr>
          <p:nvPr>
            <p:ph type="dt" sz="half" idx="10"/>
          </p:nvPr>
        </p:nvSpPr>
        <p:spPr/>
        <p:txBody>
          <a:bodyPr/>
          <a:lstStyle/>
          <a:p>
            <a:fld id="{EF6E6171-1CFE-4F6F-9A66-1D402F0C9410}" type="datetimeFigureOut">
              <a:rPr lang="en-US" smtClean="0"/>
              <a:t>4/5/2025</a:t>
            </a:fld>
            <a:endParaRPr lang="en-US"/>
          </a:p>
        </p:txBody>
      </p:sp>
      <p:sp>
        <p:nvSpPr>
          <p:cNvPr id="5" name="Footer Placeholder 4">
            <a:extLst>
              <a:ext uri="{FF2B5EF4-FFF2-40B4-BE49-F238E27FC236}">
                <a16:creationId xmlns:a16="http://schemas.microsoft.com/office/drawing/2014/main" id="{2D99CE5D-6DF9-7F3B-03FD-AECF58F95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5EA9B-C914-BC68-5B7B-35F877C866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389278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38353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882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F8F4-DB13-827E-4EEB-E0A8CDF630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D90D42-C8AC-C159-0D74-E1E3C27DF2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207444-804C-641B-F5A6-9D62647B9486}"/>
              </a:ext>
            </a:extLst>
          </p:cNvPr>
          <p:cNvSpPr>
            <a:spLocks noGrp="1"/>
          </p:cNvSpPr>
          <p:nvPr>
            <p:ph type="dt" sz="half" idx="10"/>
          </p:nvPr>
        </p:nvSpPr>
        <p:spPr/>
        <p:txBody>
          <a:bodyPr/>
          <a:lstStyle/>
          <a:p>
            <a:fld id="{EF6E6171-1CFE-4F6F-9A66-1D402F0C9410}" type="datetimeFigureOut">
              <a:rPr lang="en-US" smtClean="0"/>
              <a:t>4/5/2025</a:t>
            </a:fld>
            <a:endParaRPr lang="en-US"/>
          </a:p>
        </p:txBody>
      </p:sp>
      <p:sp>
        <p:nvSpPr>
          <p:cNvPr id="5" name="Footer Placeholder 4">
            <a:extLst>
              <a:ext uri="{FF2B5EF4-FFF2-40B4-BE49-F238E27FC236}">
                <a16:creationId xmlns:a16="http://schemas.microsoft.com/office/drawing/2014/main" id="{D6B2276C-2D26-559B-77CF-19AB8306A9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CED02-E890-A473-CB2F-EC96F41160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17644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7F7C2-1BC4-355B-9A04-8F09157D4DB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5C71B2D-EF49-414E-D89E-00EAE24F979C}"/>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F8A737-775E-5654-46BF-CC3EFE33B18F}"/>
              </a:ext>
            </a:extLst>
          </p:cNvPr>
          <p:cNvSpPr>
            <a:spLocks noGrp="1"/>
          </p:cNvSpPr>
          <p:nvPr>
            <p:ph type="dt" sz="half" idx="10"/>
          </p:nvPr>
        </p:nvSpPr>
        <p:spPr/>
        <p:txBody>
          <a:bodyPr/>
          <a:lstStyle/>
          <a:p>
            <a:fld id="{EF6E6171-1CFE-4F6F-9A66-1D402F0C9410}" type="datetimeFigureOut">
              <a:rPr lang="en-US" smtClean="0"/>
              <a:t>4/5/2025</a:t>
            </a:fld>
            <a:endParaRPr lang="en-US"/>
          </a:p>
        </p:txBody>
      </p:sp>
      <p:sp>
        <p:nvSpPr>
          <p:cNvPr id="5" name="Footer Placeholder 4">
            <a:extLst>
              <a:ext uri="{FF2B5EF4-FFF2-40B4-BE49-F238E27FC236}">
                <a16:creationId xmlns:a16="http://schemas.microsoft.com/office/drawing/2014/main" id="{2C599AFC-DD4A-2490-C0C8-181FCD87C6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D7CC5-2EA5-7F2F-8929-6DCA037627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708730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1770-4475-5DD3-E478-DA7CF8A2AA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CDA71F-B2EB-8771-12BE-6F6D39A776C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88CF2B-1EF3-458C-9B43-C78CE54FE1A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9FDC4A-26E3-5449-4B32-07FC96690A6F}"/>
              </a:ext>
            </a:extLst>
          </p:cNvPr>
          <p:cNvSpPr>
            <a:spLocks noGrp="1"/>
          </p:cNvSpPr>
          <p:nvPr>
            <p:ph type="dt" sz="half" idx="10"/>
          </p:nvPr>
        </p:nvSpPr>
        <p:spPr/>
        <p:txBody>
          <a:bodyPr/>
          <a:lstStyle/>
          <a:p>
            <a:fld id="{EF6E6171-1CFE-4F6F-9A66-1D402F0C9410}" type="datetimeFigureOut">
              <a:rPr lang="en-US" smtClean="0"/>
              <a:t>4/5/2025</a:t>
            </a:fld>
            <a:endParaRPr lang="en-US"/>
          </a:p>
        </p:txBody>
      </p:sp>
      <p:sp>
        <p:nvSpPr>
          <p:cNvPr id="6" name="Footer Placeholder 5">
            <a:extLst>
              <a:ext uri="{FF2B5EF4-FFF2-40B4-BE49-F238E27FC236}">
                <a16:creationId xmlns:a16="http://schemas.microsoft.com/office/drawing/2014/main" id="{46D7BC28-04AD-D208-8D1D-12B19FB2C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8FC848-A709-D8EE-EC5D-1E9EF8D75A5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237502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2B26-0D00-3055-4388-F200A851F08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350BB2-0640-5F85-0448-4887C969CF9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2BADE05-F1BB-E278-2742-93534B9050D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CF13D9-E354-F0B1-B028-2E7FBFE11FB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0EED1DA-ED4B-85D2-31A4-1136E5E30C5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3D7BC8-C052-9756-5195-F522D2FD2B45}"/>
              </a:ext>
            </a:extLst>
          </p:cNvPr>
          <p:cNvSpPr>
            <a:spLocks noGrp="1"/>
          </p:cNvSpPr>
          <p:nvPr>
            <p:ph type="dt" sz="half" idx="10"/>
          </p:nvPr>
        </p:nvSpPr>
        <p:spPr/>
        <p:txBody>
          <a:bodyPr/>
          <a:lstStyle/>
          <a:p>
            <a:fld id="{EF6E6171-1CFE-4F6F-9A66-1D402F0C9410}" type="datetimeFigureOut">
              <a:rPr lang="en-US" smtClean="0"/>
              <a:t>4/5/2025</a:t>
            </a:fld>
            <a:endParaRPr lang="en-US"/>
          </a:p>
        </p:txBody>
      </p:sp>
      <p:sp>
        <p:nvSpPr>
          <p:cNvPr id="8" name="Footer Placeholder 7">
            <a:extLst>
              <a:ext uri="{FF2B5EF4-FFF2-40B4-BE49-F238E27FC236}">
                <a16:creationId xmlns:a16="http://schemas.microsoft.com/office/drawing/2014/main" id="{81A74103-E0AA-6996-E711-BD56C0C2F0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0B385-DD71-C509-66BE-32409B5BE5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0759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E34F3-E9CF-CEC7-A599-F0C45E92FF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D4624A-249B-CD15-CE85-18A6E40B9D34}"/>
              </a:ext>
            </a:extLst>
          </p:cNvPr>
          <p:cNvSpPr>
            <a:spLocks noGrp="1"/>
          </p:cNvSpPr>
          <p:nvPr>
            <p:ph type="dt" sz="half" idx="10"/>
          </p:nvPr>
        </p:nvSpPr>
        <p:spPr/>
        <p:txBody>
          <a:bodyPr/>
          <a:lstStyle/>
          <a:p>
            <a:fld id="{EF6E6171-1CFE-4F6F-9A66-1D402F0C9410}" type="datetimeFigureOut">
              <a:rPr lang="en-US" smtClean="0"/>
              <a:t>4/5/2025</a:t>
            </a:fld>
            <a:endParaRPr lang="en-US"/>
          </a:p>
        </p:txBody>
      </p:sp>
      <p:sp>
        <p:nvSpPr>
          <p:cNvPr id="4" name="Footer Placeholder 3">
            <a:extLst>
              <a:ext uri="{FF2B5EF4-FFF2-40B4-BE49-F238E27FC236}">
                <a16:creationId xmlns:a16="http://schemas.microsoft.com/office/drawing/2014/main" id="{A9ED0B83-63C6-EB27-EE58-7A4DFF35BC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49139B-FA28-7070-D3E2-EA5F5AE827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032942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F0FBBF-A05F-0454-4CB8-B77C9D39D927}"/>
              </a:ext>
            </a:extLst>
          </p:cNvPr>
          <p:cNvSpPr>
            <a:spLocks noGrp="1"/>
          </p:cNvSpPr>
          <p:nvPr>
            <p:ph type="dt" sz="half" idx="10"/>
          </p:nvPr>
        </p:nvSpPr>
        <p:spPr/>
        <p:txBody>
          <a:bodyPr/>
          <a:lstStyle/>
          <a:p>
            <a:fld id="{EF6E6171-1CFE-4F6F-9A66-1D402F0C9410}" type="datetimeFigureOut">
              <a:rPr lang="en-US" smtClean="0"/>
              <a:t>4/5/2025</a:t>
            </a:fld>
            <a:endParaRPr lang="en-US"/>
          </a:p>
        </p:txBody>
      </p:sp>
      <p:sp>
        <p:nvSpPr>
          <p:cNvPr id="3" name="Footer Placeholder 2">
            <a:extLst>
              <a:ext uri="{FF2B5EF4-FFF2-40B4-BE49-F238E27FC236}">
                <a16:creationId xmlns:a16="http://schemas.microsoft.com/office/drawing/2014/main" id="{DA6CC036-4F6F-0C35-DC75-B9A1D47468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286B76-6313-67FD-7F03-8BFCBC79D4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59918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434D-3837-9AEF-2801-526FE313942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29A390B-08D0-DC7A-F5DD-66D43727A75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433BDF-3817-D0E9-00CC-B0EDA868846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68A2203-260A-B4A6-B238-793453D24443}"/>
              </a:ext>
            </a:extLst>
          </p:cNvPr>
          <p:cNvSpPr>
            <a:spLocks noGrp="1"/>
          </p:cNvSpPr>
          <p:nvPr>
            <p:ph type="dt" sz="half" idx="10"/>
          </p:nvPr>
        </p:nvSpPr>
        <p:spPr/>
        <p:txBody>
          <a:bodyPr/>
          <a:lstStyle/>
          <a:p>
            <a:fld id="{EF6E6171-1CFE-4F6F-9A66-1D402F0C9410}" type="datetimeFigureOut">
              <a:rPr lang="en-US" smtClean="0"/>
              <a:t>4/5/2025</a:t>
            </a:fld>
            <a:endParaRPr lang="en-US"/>
          </a:p>
        </p:txBody>
      </p:sp>
      <p:sp>
        <p:nvSpPr>
          <p:cNvPr id="6" name="Footer Placeholder 5">
            <a:extLst>
              <a:ext uri="{FF2B5EF4-FFF2-40B4-BE49-F238E27FC236}">
                <a16:creationId xmlns:a16="http://schemas.microsoft.com/office/drawing/2014/main" id="{D0F94CDA-4A32-77FC-B3DD-019E2D5949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E5A134-5F97-B793-B3A8-5A5FCB77969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23492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7A22-1FD6-FB1E-2B54-F3B05A368E1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4F7E4B5-10AD-BB4A-B729-A7AF5DAEA25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7AAE091-4471-343A-55B4-C45F09A7756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00E0E96-6B12-157D-BDE2-8C7814419A21}"/>
              </a:ext>
            </a:extLst>
          </p:cNvPr>
          <p:cNvSpPr>
            <a:spLocks noGrp="1"/>
          </p:cNvSpPr>
          <p:nvPr>
            <p:ph type="dt" sz="half" idx="10"/>
          </p:nvPr>
        </p:nvSpPr>
        <p:spPr/>
        <p:txBody>
          <a:bodyPr/>
          <a:lstStyle/>
          <a:p>
            <a:fld id="{EF6E6171-1CFE-4F6F-9A66-1D402F0C9410}" type="datetimeFigureOut">
              <a:rPr lang="en-US" smtClean="0"/>
              <a:t>4/5/2025</a:t>
            </a:fld>
            <a:endParaRPr lang="en-US"/>
          </a:p>
        </p:txBody>
      </p:sp>
      <p:sp>
        <p:nvSpPr>
          <p:cNvPr id="6" name="Footer Placeholder 5">
            <a:extLst>
              <a:ext uri="{FF2B5EF4-FFF2-40B4-BE49-F238E27FC236}">
                <a16:creationId xmlns:a16="http://schemas.microsoft.com/office/drawing/2014/main" id="{627F7495-3D34-A763-3F45-640F7F54A1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F990C-3484-A9D1-5251-3D1BA68BA1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559169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5177E-0BC8-1E00-F49C-417E745F972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5F0A1A-4277-6449-FF0B-E62EBE98935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407B6-2C2C-3DDD-76F3-F3B378EEC05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EF6E6171-1CFE-4F6F-9A66-1D402F0C9410}" type="datetimeFigureOut">
              <a:rPr lang="en-US" smtClean="0"/>
              <a:t>4/5/2025</a:t>
            </a:fld>
            <a:endParaRPr lang="en-US"/>
          </a:p>
        </p:txBody>
      </p:sp>
      <p:sp>
        <p:nvSpPr>
          <p:cNvPr id="5" name="Footer Placeholder 4">
            <a:extLst>
              <a:ext uri="{FF2B5EF4-FFF2-40B4-BE49-F238E27FC236}">
                <a16:creationId xmlns:a16="http://schemas.microsoft.com/office/drawing/2014/main" id="{CED03DF5-6B3B-5656-7188-61F4661EA87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20F517F-5607-1F1E-E643-B01A399793D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9730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fetlife.com/users/5867027/posts/8172152"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ww.merriam-webster.com/dictionary/adjective"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www.merriam-webster.com/dictionary/remarkable" TargetMode="External"/><Relationship Id="rId5" Type="http://schemas.openxmlformats.org/officeDocument/2006/relationships/hyperlink" Target="https://www.merriam-webster.com/dictionary/extraordinary" TargetMode="External"/><Relationship Id="rId4" Type="http://schemas.openxmlformats.org/officeDocument/2006/relationships/hyperlink" Target="https://www.merriam-webster.com/dictionary/phenomenal?pronunciation&amp;lang=en_us&amp;dir=p&amp;file=phenom04"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solidFill>
                  <a:schemeClr val="bg1"/>
                </a:solidFill>
              </a:rPr>
              <a:t>Phenomenawork v2.01</a:t>
            </a:r>
            <a:endParaRPr dirty="0">
              <a:solidFill>
                <a:schemeClr val="bg1"/>
              </a:solidFill>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bg1">
                    <a:lumMod val="85000"/>
                  </a:schemeClr>
                </a:solidFill>
              </a:rPr>
              <a:t>Hypnosis Beyond Trance</a:t>
            </a:r>
            <a:endParaRPr dirty="0">
              <a:solidFill>
                <a:schemeClr val="bg1">
                  <a:lumMod val="85000"/>
                </a:schemeClr>
              </a:solidFill>
            </a:endParaRPr>
          </a:p>
        </p:txBody>
      </p:sp>
      <p:sp>
        <p:nvSpPr>
          <p:cNvPr id="3" name="TextBox 2">
            <a:extLst>
              <a:ext uri="{FF2B5EF4-FFF2-40B4-BE49-F238E27FC236}">
                <a16:creationId xmlns:a16="http://schemas.microsoft.com/office/drawing/2014/main" id="{7DE86A11-C8C6-5505-EBCE-0064E7F41AB4}"/>
              </a:ext>
            </a:extLst>
          </p:cNvPr>
          <p:cNvSpPr txBox="1"/>
          <p:nvPr/>
        </p:nvSpPr>
        <p:spPr>
          <a:xfrm>
            <a:off x="7530059" y="4301728"/>
            <a:ext cx="1712328" cy="923330"/>
          </a:xfrm>
          <a:prstGeom prst="rect">
            <a:avLst/>
          </a:prstGeom>
          <a:noFill/>
        </p:spPr>
        <p:txBody>
          <a:bodyPr wrap="none" rtlCol="0">
            <a:spAutoFit/>
          </a:bodyPr>
          <a:lstStyle/>
          <a:p>
            <a:r>
              <a:rPr lang="en-US" dirty="0">
                <a:solidFill>
                  <a:schemeClr val="bg1"/>
                </a:solidFill>
              </a:rPr>
              <a:t>- By Weaver</a:t>
            </a:r>
          </a:p>
          <a:p>
            <a:r>
              <a:rPr lang="en-US" dirty="0">
                <a:solidFill>
                  <a:schemeClr val="bg1"/>
                </a:solidFill>
              </a:rPr>
              <a:t>@EH </a:t>
            </a:r>
            <a:r>
              <a:rPr lang="en-US" dirty="0" err="1">
                <a:solidFill>
                  <a:schemeClr val="bg1"/>
                </a:solidFill>
              </a:rPr>
              <a:t>BookClub</a:t>
            </a:r>
            <a:endParaRPr lang="en-US" dirty="0">
              <a:solidFill>
                <a:schemeClr val="bg1"/>
              </a:solidFill>
            </a:endParaRPr>
          </a:p>
          <a:p>
            <a:pPr algn="ctr"/>
            <a:r>
              <a:rPr lang="en-US" dirty="0">
                <a:solidFill>
                  <a:schemeClr val="bg1"/>
                </a:solidFill>
              </a:rPr>
              <a:t>April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Disclaimers: Setting Expectations</a:t>
            </a:r>
            <a:endParaRPr dirty="0"/>
          </a:p>
        </p:txBody>
      </p:sp>
      <p:sp>
        <p:nvSpPr>
          <p:cNvPr id="110" name="Google Shape;110;p2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34327" algn="l" rtl="0">
              <a:lnSpc>
                <a:spcPct val="200000"/>
              </a:lnSpc>
              <a:spcBef>
                <a:spcPts val="0"/>
              </a:spcBef>
              <a:spcAft>
                <a:spcPts val="0"/>
              </a:spcAft>
              <a:buSzPct val="100000"/>
              <a:buChar char="●"/>
            </a:pPr>
            <a:r>
              <a:rPr lang="en-US" dirty="0"/>
              <a:t>You are going to have to humor me</a:t>
            </a:r>
          </a:p>
          <a:p>
            <a:pPr marL="457200" lvl="0" indent="-334327" algn="l" rtl="0">
              <a:lnSpc>
                <a:spcPct val="200000"/>
              </a:lnSpc>
              <a:spcBef>
                <a:spcPts val="0"/>
              </a:spcBef>
              <a:spcAft>
                <a:spcPts val="0"/>
              </a:spcAft>
              <a:buSzPct val="100000"/>
              <a:buChar char="●"/>
            </a:pPr>
            <a:r>
              <a:rPr lang="en-US" dirty="0"/>
              <a:t>Subject skills centered</a:t>
            </a:r>
          </a:p>
          <a:p>
            <a:pPr marL="457200" lvl="0" indent="-334327" algn="l" rtl="0">
              <a:lnSpc>
                <a:spcPct val="200000"/>
              </a:lnSpc>
              <a:spcBef>
                <a:spcPts val="0"/>
              </a:spcBef>
              <a:spcAft>
                <a:spcPts val="0"/>
              </a:spcAft>
              <a:buSzPct val="100000"/>
              <a:buChar char="●"/>
            </a:pPr>
            <a:r>
              <a:rPr lang="en" dirty="0"/>
              <a:t>Participatory Nature</a:t>
            </a:r>
            <a:endParaRPr dirty="0"/>
          </a:p>
          <a:p>
            <a:pPr marL="457200" lvl="0" indent="-334327" algn="l" rtl="0">
              <a:lnSpc>
                <a:spcPct val="200000"/>
              </a:lnSpc>
              <a:spcBef>
                <a:spcPts val="0"/>
              </a:spcBef>
              <a:spcAft>
                <a:spcPts val="0"/>
              </a:spcAft>
              <a:buSzPct val="100000"/>
              <a:buChar char="●"/>
            </a:pPr>
            <a:r>
              <a:rPr lang="en" dirty="0"/>
              <a:t>Eclectic, Synthetic Approach</a:t>
            </a:r>
          </a:p>
          <a:p>
            <a:pPr marL="457200" lvl="0" indent="-334327" algn="l" rtl="0">
              <a:lnSpc>
                <a:spcPct val="200000"/>
              </a:lnSpc>
              <a:spcBef>
                <a:spcPts val="0"/>
              </a:spcBef>
              <a:spcAft>
                <a:spcPts val="0"/>
              </a:spcAft>
              <a:buSzPct val="100000"/>
              <a:buChar char="●"/>
            </a:pPr>
            <a:r>
              <a:rPr lang="en" dirty="0"/>
              <a:t>Building a composite map</a:t>
            </a:r>
            <a:endParaRPr dirty="0"/>
          </a:p>
          <a:p>
            <a:pPr marL="0" lvl="0" indent="0" algn="l" rtl="0">
              <a:spcBef>
                <a:spcPts val="1200"/>
              </a:spcBef>
              <a:spcAft>
                <a:spcPts val="120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Skills Training Approach</a:t>
            </a:r>
            <a:endParaRPr/>
          </a:p>
        </p:txBody>
      </p:sp>
      <p:sp>
        <p:nvSpPr>
          <p:cNvPr id="122" name="Google Shape;122;p25"/>
          <p:cNvSpPr txBox="1">
            <a:spLocks noGrp="1"/>
          </p:cNvSpPr>
          <p:nvPr>
            <p:ph type="body" idx="1"/>
          </p:nvPr>
        </p:nvSpPr>
        <p:spPr>
          <a:prstGeom prst="rect">
            <a:avLst/>
          </a:prstGeom>
        </p:spPr>
        <p:txBody>
          <a:bodyPr spcFirstLastPara="1" wrap="square" lIns="91425" tIns="91425" rIns="91425" bIns="91425" anchor="t" anchorCtr="0">
            <a:normAutofit fontScale="92500" lnSpcReduction="20000"/>
          </a:bodyPr>
          <a:lstStyle/>
          <a:p>
            <a:pPr marL="457200" lvl="0" indent="-355600" algn="l" rtl="0">
              <a:lnSpc>
                <a:spcPct val="200000"/>
              </a:lnSpc>
              <a:spcBef>
                <a:spcPts val="0"/>
              </a:spcBef>
              <a:spcAft>
                <a:spcPts val="0"/>
              </a:spcAft>
              <a:buSzPts val="2000"/>
              <a:buChar char="●"/>
            </a:pPr>
            <a:r>
              <a:rPr lang="en-US" sz="2000" dirty="0"/>
              <a:t>Hypnotic Phenomena are skills that can be cultivated</a:t>
            </a:r>
          </a:p>
          <a:p>
            <a:pPr marL="457200" lvl="0" indent="-355600" algn="l" rtl="0">
              <a:lnSpc>
                <a:spcPct val="200000"/>
              </a:lnSpc>
              <a:spcBef>
                <a:spcPts val="1000"/>
              </a:spcBef>
              <a:spcAft>
                <a:spcPts val="0"/>
              </a:spcAft>
              <a:buSzPts val="2000"/>
              <a:buChar char="●"/>
            </a:pPr>
            <a:r>
              <a:rPr lang="en-US" sz="2000" dirty="0"/>
              <a:t>Learning how to learn these skills are skills in themselves</a:t>
            </a:r>
          </a:p>
          <a:p>
            <a:pPr marL="457200" lvl="0" indent="-355600" algn="l" rtl="0">
              <a:lnSpc>
                <a:spcPct val="200000"/>
              </a:lnSpc>
              <a:spcBef>
                <a:spcPts val="1000"/>
              </a:spcBef>
              <a:spcAft>
                <a:spcPts val="0"/>
              </a:spcAft>
              <a:buSzPts val="2000"/>
              <a:buChar char="●"/>
            </a:pPr>
            <a:r>
              <a:rPr lang="en-US" sz="2000" dirty="0"/>
              <a:t>The Mindset you approach this with are meta-skills</a:t>
            </a:r>
          </a:p>
          <a:p>
            <a:pPr marL="457200" lvl="0" indent="-355600" algn="l" rtl="0">
              <a:lnSpc>
                <a:spcPct val="200000"/>
              </a:lnSpc>
              <a:spcBef>
                <a:spcPts val="1000"/>
              </a:spcBef>
              <a:spcAft>
                <a:spcPts val="0"/>
              </a:spcAft>
              <a:buSzPts val="2000"/>
              <a:buChar char="●"/>
            </a:pPr>
            <a:r>
              <a:rPr lang="en-US" sz="2000" dirty="0"/>
              <a:t>You might not *want* to develop them! </a:t>
            </a:r>
          </a:p>
          <a:p>
            <a:pPr marL="914400" lvl="1" indent="-330200" algn="l" rtl="0">
              <a:lnSpc>
                <a:spcPct val="200000"/>
              </a:lnSpc>
              <a:spcBef>
                <a:spcPts val="1000"/>
              </a:spcBef>
              <a:spcAft>
                <a:spcPts val="1000"/>
              </a:spcAft>
              <a:buSzPts val="1600"/>
              <a:buChar char="○"/>
            </a:pPr>
            <a:r>
              <a:rPr lang="en-US" sz="1600" dirty="0"/>
              <a:t>But it’s important to know that you can, if you do!</a:t>
            </a:r>
          </a:p>
          <a:p>
            <a:pPr marL="101600" lvl="0" indent="0" algn="l" rtl="0">
              <a:spcBef>
                <a:spcPts val="0"/>
              </a:spcBef>
              <a:spcAft>
                <a:spcPts val="0"/>
              </a:spcAft>
              <a:buSzPts val="2000"/>
              <a:buNone/>
            </a:pPr>
            <a:endParaRPr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aphicFrame>
        <p:nvGraphicFramePr>
          <p:cNvPr id="131" name="Google Shape;128;p26">
            <a:extLst>
              <a:ext uri="{FF2B5EF4-FFF2-40B4-BE49-F238E27FC236}">
                <a16:creationId xmlns:a16="http://schemas.microsoft.com/office/drawing/2014/main" id="{FEC1EC01-F797-6860-CB23-8AC9040D7938}"/>
              </a:ext>
            </a:extLst>
          </p:cNvPr>
          <p:cNvGraphicFramePr/>
          <p:nvPr>
            <p:extLst>
              <p:ext uri="{D42A27DB-BD31-4B8C-83A1-F6EECF244321}">
                <p14:modId xmlns:p14="http://schemas.microsoft.com/office/powerpoint/2010/main" val="1916319839"/>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7" name="Google Shape;127;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Mindset Matters</a:t>
            </a:r>
            <a:endParaRPr dirty="0"/>
          </a:p>
        </p:txBody>
      </p:sp>
      <p:sp>
        <p:nvSpPr>
          <p:cNvPr id="129" name="Google Shape;129;p26"/>
          <p:cNvSpPr txBox="1"/>
          <p:nvPr/>
        </p:nvSpPr>
        <p:spPr>
          <a:xfrm>
            <a:off x="6013100" y="4161800"/>
            <a:ext cx="31530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2"/>
                </a:solidFill>
              </a:rPr>
              <a:t>Credits: Adam Eason</a:t>
            </a:r>
          </a:p>
          <a:p>
            <a:pPr marL="0" lvl="0" indent="0" algn="l" rtl="0">
              <a:spcBef>
                <a:spcPts val="0"/>
              </a:spcBef>
              <a:spcAft>
                <a:spcPts val="0"/>
              </a:spcAft>
              <a:buNone/>
            </a:pPr>
            <a:r>
              <a:rPr lang="en" dirty="0">
                <a:solidFill>
                  <a:schemeClr val="dk2"/>
                </a:solidFill>
              </a:rPr>
              <a:t>*WW</a:t>
            </a:r>
            <a:endParaRPr sz="1800" dirty="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2050" name="Picture 2" descr="Compass Png Images – Browse 57,048 Stock Photos, Vectors, and Video | Adobe  Stock">
            <a:extLst>
              <a:ext uri="{FF2B5EF4-FFF2-40B4-BE49-F238E27FC236}">
                <a16:creationId xmlns:a16="http://schemas.microsoft.com/office/drawing/2014/main" id="{D15451AF-E1FF-9803-0FAD-29B31BD87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170" y="1985650"/>
            <a:ext cx="4736773" cy="3157849"/>
          </a:xfrm>
          <a:prstGeom prst="rect">
            <a:avLst/>
          </a:prstGeom>
          <a:noFill/>
          <a:extLst>
            <a:ext uri="{909E8E84-426E-40DD-AFC4-6F175D3DCCD1}">
              <a14:hiddenFill xmlns:a14="http://schemas.microsoft.com/office/drawing/2010/main">
                <a:solidFill>
                  <a:srgbClr val="FFFFFF"/>
                </a:solidFill>
              </a14:hiddenFill>
            </a:ext>
          </a:extLst>
        </p:spPr>
      </p:pic>
      <p:sp>
        <p:nvSpPr>
          <p:cNvPr id="134" name="Google Shape;134;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Direction over Destination</a:t>
            </a:r>
            <a:endParaRPr/>
          </a:p>
        </p:txBody>
      </p:sp>
      <p:sp>
        <p:nvSpPr>
          <p:cNvPr id="135" name="Google Shape;135;p2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An opportunity to experience shifts in experience however they present to us</a:t>
            </a:r>
            <a:endParaRPr dirty="0"/>
          </a:p>
          <a:p>
            <a:pPr marL="457200" lvl="0" indent="-342900" algn="l" rtl="0">
              <a:spcBef>
                <a:spcPts val="1200"/>
              </a:spcBef>
              <a:spcAft>
                <a:spcPts val="0"/>
              </a:spcAft>
              <a:buSzPts val="1800"/>
              <a:buChar char="●"/>
            </a:pPr>
            <a:r>
              <a:rPr lang="en" dirty="0"/>
              <a:t>Enjoying the Process of Engaging and Responding rather than the looking for the “one right answer”</a:t>
            </a:r>
            <a:endParaRPr dirty="0"/>
          </a:p>
          <a:p>
            <a:pPr marL="914400" lvl="1" indent="-317500" algn="l" rtl="0">
              <a:spcBef>
                <a:spcPts val="1000"/>
              </a:spcBef>
              <a:spcAft>
                <a:spcPts val="1200"/>
              </a:spcAft>
              <a:buSzPts val="1400"/>
              <a:buChar char="○"/>
            </a:pPr>
            <a:r>
              <a:rPr lang="en" dirty="0"/>
              <a:t>Response happens by feeling good, not by feeling bad</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9"/>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importance of being focused - more success with less stress">
            <a:extLst>
              <a:ext uri="{FF2B5EF4-FFF2-40B4-BE49-F238E27FC236}">
                <a16:creationId xmlns:a16="http://schemas.microsoft.com/office/drawing/2014/main" id="{09EB18C1-F7AA-0C03-B105-B45B28C03F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56" r="9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Google Shape;140;p28"/>
          <p:cNvSpPr txBox="1">
            <a:spLocks noGrp="1"/>
          </p:cNvSpPr>
          <p:nvPr>
            <p:ph type="title"/>
          </p:nvPr>
        </p:nvSpPr>
        <p:spPr>
          <a:xfrm>
            <a:off x="5821889" y="200358"/>
            <a:ext cx="2866642" cy="1424934"/>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a:t>The Right Effort of Beginning Again</a:t>
            </a:r>
          </a:p>
        </p:txBody>
      </p:sp>
      <p:sp>
        <p:nvSpPr>
          <p:cNvPr id="141" name="Google Shape;141;p28"/>
          <p:cNvSpPr txBox="1">
            <a:spLocks noGrp="1"/>
          </p:cNvSpPr>
          <p:nvPr>
            <p:ph type="body" idx="1"/>
          </p:nvPr>
        </p:nvSpPr>
        <p:spPr>
          <a:xfrm>
            <a:off x="5648707" y="1825650"/>
            <a:ext cx="2866642" cy="2807072"/>
          </a:xfrm>
          <a:prstGeom prst="rect">
            <a:avLst/>
          </a:prstGeom>
        </p:spPr>
        <p:txBody>
          <a:bodyPr spcFirstLastPara="1" vert="horz" lIns="91440" tIns="45720" rIns="91440" bIns="45720" rtlCol="0" anchorCtr="0">
            <a:normAutofit/>
          </a:bodyPr>
          <a:lstStyle/>
          <a:p>
            <a:pPr marL="457200" lvl="0" indent="-228600" defTabSz="914400">
              <a:spcBef>
                <a:spcPts val="1200"/>
              </a:spcBef>
              <a:spcAft>
                <a:spcPts val="0"/>
              </a:spcAft>
              <a:buSzPts val="1800"/>
              <a:buFont typeface="Arial" panose="020B0604020202020204" pitchFamily="34" charset="0"/>
              <a:buChar char="•"/>
            </a:pPr>
            <a:r>
              <a:rPr lang="en-US" sz="1500"/>
              <a:t>Letting go of thoughts that make you disengage</a:t>
            </a:r>
          </a:p>
          <a:p>
            <a:pPr marL="457200" lvl="0" indent="-228600" defTabSz="914400">
              <a:spcBef>
                <a:spcPts val="0"/>
              </a:spcBef>
              <a:spcAft>
                <a:spcPts val="0"/>
              </a:spcAft>
              <a:buSzPts val="1800"/>
              <a:buFont typeface="Arial" panose="020B0604020202020204" pitchFamily="34" charset="0"/>
              <a:buChar char="•"/>
            </a:pPr>
            <a:r>
              <a:rPr lang="en-US" sz="1500"/>
              <a:t>Focusing on what you want to see more of</a:t>
            </a:r>
          </a:p>
          <a:p>
            <a:pPr marL="0" lvl="0" indent="-228600" defTabSz="914400">
              <a:spcBef>
                <a:spcPts val="1200"/>
              </a:spcBef>
              <a:spcAft>
                <a:spcPts val="1200"/>
              </a:spcAft>
              <a:buFont typeface="Arial" panose="020B0604020202020204" pitchFamily="34" charset="0"/>
              <a:buChar char="•"/>
            </a:pPr>
            <a:endParaRPr lang="en-US" sz="1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5"/>
        <p:cNvGrpSpPr/>
        <p:nvPr/>
      </p:nvGrpSpPr>
      <p:grpSpPr>
        <a:xfrm>
          <a:off x="0" y="0"/>
          <a:ext cx="0" cy="0"/>
          <a:chOff x="0" y="0"/>
          <a:chExt cx="0" cy="0"/>
        </a:xfrm>
      </p:grpSpPr>
      <p:sp>
        <p:nvSpPr>
          <p:cNvPr id="152" name="Rectangle 151">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53">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55" name="Group 154">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9" name="Freeform: Shape 158">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0" name="Freeform: Shape 159">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6" name="Group 155">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57" name="Freeform: Shape 156">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8" name="Freeform: Shape 157">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46" name="Google Shape;146;p29"/>
          <p:cNvSpPr txBox="1">
            <a:spLocks noGrp="1"/>
          </p:cNvSpPr>
          <p:nvPr>
            <p:ph type="title"/>
          </p:nvPr>
        </p:nvSpPr>
        <p:spPr>
          <a:xfrm>
            <a:off x="279121" y="163972"/>
            <a:ext cx="9220348" cy="1731243"/>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000" kern="1200" dirty="0">
                <a:solidFill>
                  <a:schemeClr val="bg1"/>
                </a:solidFill>
                <a:latin typeface="+mj-lt"/>
                <a:ea typeface="+mj-ea"/>
                <a:cs typeface="+mj-cs"/>
              </a:rPr>
              <a:t>Savoring The “Just Noticeable Difference”</a:t>
            </a:r>
          </a:p>
        </p:txBody>
      </p:sp>
      <p:sp>
        <p:nvSpPr>
          <p:cNvPr id="147" name="Google Shape;147;p29"/>
          <p:cNvSpPr txBox="1">
            <a:spLocks noGrp="1"/>
          </p:cNvSpPr>
          <p:nvPr>
            <p:ph type="body" idx="1"/>
          </p:nvPr>
        </p:nvSpPr>
        <p:spPr>
          <a:xfrm>
            <a:off x="1702851" y="2734033"/>
            <a:ext cx="5269314" cy="759583"/>
          </a:xfrm>
          <a:prstGeom prst="rect">
            <a:avLst/>
          </a:prstGeom>
        </p:spPr>
        <p:txBody>
          <a:bodyPr spcFirstLastPara="1" vert="horz" lIns="91440" tIns="45720" rIns="91440" bIns="45720" rtlCol="0" anchorCtr="0">
            <a:normAutofit/>
          </a:bodyPr>
          <a:lstStyle/>
          <a:p>
            <a:pPr marL="0" lvl="0" indent="0" defTabSz="914400">
              <a:spcBef>
                <a:spcPts val="1000"/>
              </a:spcBef>
              <a:spcAft>
                <a:spcPts val="0"/>
              </a:spcAft>
              <a:buSzPts val="1800"/>
              <a:buNone/>
            </a:pPr>
            <a:r>
              <a:rPr lang="en-US" sz="2400" kern="1200" dirty="0">
                <a:solidFill>
                  <a:schemeClr val="bg1"/>
                </a:solidFill>
                <a:latin typeface="+mn-lt"/>
                <a:ea typeface="+mn-ea"/>
                <a:cs typeface="+mn-cs"/>
              </a:rPr>
              <a:t>Small miracles can snowball</a:t>
            </a:r>
          </a:p>
        </p:txBody>
      </p:sp>
      <p:grpSp>
        <p:nvGrpSpPr>
          <p:cNvPr id="7" name="Group 6">
            <a:extLst>
              <a:ext uri="{FF2B5EF4-FFF2-40B4-BE49-F238E27FC236}">
                <a16:creationId xmlns:a16="http://schemas.microsoft.com/office/drawing/2014/main" id="{AAAF8C5F-3DF7-4912-B6B9-C5CB06BBAFE6}"/>
              </a:ext>
            </a:extLst>
          </p:cNvPr>
          <p:cNvGrpSpPr/>
          <p:nvPr/>
        </p:nvGrpSpPr>
        <p:grpSpPr>
          <a:xfrm>
            <a:off x="8571938" y="2356366"/>
            <a:ext cx="458646" cy="464234"/>
            <a:chOff x="8571938" y="2356366"/>
            <a:chExt cx="458646" cy="464234"/>
          </a:xfrm>
        </p:grpSpPr>
        <p:sp>
          <p:nvSpPr>
            <p:cNvPr id="2" name="Oval 1">
              <a:extLst>
                <a:ext uri="{FF2B5EF4-FFF2-40B4-BE49-F238E27FC236}">
                  <a16:creationId xmlns:a16="http://schemas.microsoft.com/office/drawing/2014/main" id="{A5846D05-07C1-577C-28D8-1373389C10EC}"/>
                </a:ext>
              </a:extLst>
            </p:cNvPr>
            <p:cNvSpPr/>
            <p:nvPr/>
          </p:nvSpPr>
          <p:spPr>
            <a:xfrm>
              <a:off x="8672287" y="2472008"/>
              <a:ext cx="261852" cy="289268"/>
            </a:xfrm>
            <a:prstGeom prst="ellipse">
              <a:avLst/>
            </a:prstGeom>
            <a:blipFill>
              <a:blip r:embed="rId3"/>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57E60D70-B30F-E614-61B7-ADCD8C88804F}"/>
                </a:ext>
              </a:extLst>
            </p:cNvPr>
            <p:cNvSpPr/>
            <p:nvPr/>
          </p:nvSpPr>
          <p:spPr>
            <a:xfrm rot="18885004">
              <a:off x="8626529" y="2408723"/>
              <a:ext cx="312653" cy="289268"/>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Arc 3">
              <a:extLst>
                <a:ext uri="{FF2B5EF4-FFF2-40B4-BE49-F238E27FC236}">
                  <a16:creationId xmlns:a16="http://schemas.microsoft.com/office/drawing/2014/main" id="{3AF588AB-766F-6AE3-64A6-492CCF4DA95D}"/>
                </a:ext>
              </a:extLst>
            </p:cNvPr>
            <p:cNvSpPr/>
            <p:nvPr/>
          </p:nvSpPr>
          <p:spPr>
            <a:xfrm rot="13285626">
              <a:off x="8571938" y="2531332"/>
              <a:ext cx="312653" cy="289268"/>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14EEBC23-0E4B-DE29-E8C0-D26D6A7CDCB2}"/>
                </a:ext>
              </a:extLst>
            </p:cNvPr>
            <p:cNvSpPr/>
            <p:nvPr/>
          </p:nvSpPr>
          <p:spPr>
            <a:xfrm rot="11264591">
              <a:off x="8647888" y="2533036"/>
              <a:ext cx="269936" cy="269969"/>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FB45342D-59E9-2495-DA90-223393815C59}"/>
                </a:ext>
              </a:extLst>
            </p:cNvPr>
            <p:cNvSpPr/>
            <p:nvPr/>
          </p:nvSpPr>
          <p:spPr>
            <a:xfrm rot="749154">
              <a:off x="8666060" y="2356366"/>
              <a:ext cx="364524" cy="393982"/>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829F8C07-99F6-9031-D747-31613B1F105F}"/>
              </a:ext>
            </a:extLst>
          </p:cNvPr>
          <p:cNvGrpSpPr/>
          <p:nvPr/>
        </p:nvGrpSpPr>
        <p:grpSpPr>
          <a:xfrm>
            <a:off x="6384554" y="3387047"/>
            <a:ext cx="820912" cy="759583"/>
            <a:chOff x="8571938" y="2356366"/>
            <a:chExt cx="458646" cy="464234"/>
          </a:xfrm>
        </p:grpSpPr>
        <p:sp>
          <p:nvSpPr>
            <p:cNvPr id="9" name="Oval 8">
              <a:extLst>
                <a:ext uri="{FF2B5EF4-FFF2-40B4-BE49-F238E27FC236}">
                  <a16:creationId xmlns:a16="http://schemas.microsoft.com/office/drawing/2014/main" id="{5F91BFE2-7A9C-0F53-17EB-8D3629939622}"/>
                </a:ext>
              </a:extLst>
            </p:cNvPr>
            <p:cNvSpPr/>
            <p:nvPr/>
          </p:nvSpPr>
          <p:spPr>
            <a:xfrm>
              <a:off x="8672287" y="2472008"/>
              <a:ext cx="261852" cy="289268"/>
            </a:xfrm>
            <a:prstGeom prst="ellipse">
              <a:avLst/>
            </a:prstGeom>
            <a:blipFill>
              <a:blip r:embed="rId3"/>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id="{F0D23F84-BC8E-98AA-F332-750121A16D80}"/>
                </a:ext>
              </a:extLst>
            </p:cNvPr>
            <p:cNvSpPr/>
            <p:nvPr/>
          </p:nvSpPr>
          <p:spPr>
            <a:xfrm rot="18885004">
              <a:off x="8626529" y="2408723"/>
              <a:ext cx="312653" cy="289268"/>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DE7D6F15-7944-F068-BCB1-CAC685E26404}"/>
                </a:ext>
              </a:extLst>
            </p:cNvPr>
            <p:cNvSpPr/>
            <p:nvPr/>
          </p:nvSpPr>
          <p:spPr>
            <a:xfrm rot="13285626">
              <a:off x="8571938" y="2531332"/>
              <a:ext cx="312653" cy="289268"/>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06EBD081-AA1E-0FF2-8B1A-1B71F63E1865}"/>
                </a:ext>
              </a:extLst>
            </p:cNvPr>
            <p:cNvSpPr/>
            <p:nvPr/>
          </p:nvSpPr>
          <p:spPr>
            <a:xfrm rot="11264591">
              <a:off x="8647888" y="2533036"/>
              <a:ext cx="269936" cy="269969"/>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13BEA5B5-3141-9750-03FB-BDDB45F87567}"/>
                </a:ext>
              </a:extLst>
            </p:cNvPr>
            <p:cNvSpPr/>
            <p:nvPr/>
          </p:nvSpPr>
          <p:spPr>
            <a:xfrm rot="749154">
              <a:off x="8666060" y="2356366"/>
              <a:ext cx="364524" cy="393982"/>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6DC075D-57E2-03B7-3B97-DCB9F6754F17}"/>
              </a:ext>
            </a:extLst>
          </p:cNvPr>
          <p:cNvGrpSpPr/>
          <p:nvPr/>
        </p:nvGrpSpPr>
        <p:grpSpPr>
          <a:xfrm>
            <a:off x="2846020" y="3479850"/>
            <a:ext cx="1167531" cy="1083893"/>
            <a:chOff x="8571933" y="2356366"/>
            <a:chExt cx="458649" cy="464234"/>
          </a:xfrm>
        </p:grpSpPr>
        <p:sp>
          <p:nvSpPr>
            <p:cNvPr id="15" name="Oval 14">
              <a:extLst>
                <a:ext uri="{FF2B5EF4-FFF2-40B4-BE49-F238E27FC236}">
                  <a16:creationId xmlns:a16="http://schemas.microsoft.com/office/drawing/2014/main" id="{B0762DBE-A3F3-14F6-0F11-C1A2F001E5D9}"/>
                </a:ext>
              </a:extLst>
            </p:cNvPr>
            <p:cNvSpPr/>
            <p:nvPr/>
          </p:nvSpPr>
          <p:spPr>
            <a:xfrm>
              <a:off x="8672287" y="2472008"/>
              <a:ext cx="261852" cy="289268"/>
            </a:xfrm>
            <a:prstGeom prst="ellipse">
              <a:avLst/>
            </a:prstGeom>
            <a:blipFill>
              <a:blip r:embed="rId3"/>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408CAF67-A92A-8F2B-DCE8-A835D70F266A}"/>
                </a:ext>
              </a:extLst>
            </p:cNvPr>
            <p:cNvSpPr/>
            <p:nvPr/>
          </p:nvSpPr>
          <p:spPr>
            <a:xfrm rot="18885004">
              <a:off x="8626529" y="2408723"/>
              <a:ext cx="312653" cy="289268"/>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126E7BA4-4897-EB02-8B97-CAA8E09A3002}"/>
                </a:ext>
              </a:extLst>
            </p:cNvPr>
            <p:cNvSpPr/>
            <p:nvPr/>
          </p:nvSpPr>
          <p:spPr>
            <a:xfrm rot="13285626">
              <a:off x="8571933" y="2531332"/>
              <a:ext cx="312653" cy="289268"/>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A78C9493-818F-59EE-F7B8-1736A92CBD66}"/>
                </a:ext>
              </a:extLst>
            </p:cNvPr>
            <p:cNvSpPr/>
            <p:nvPr/>
          </p:nvSpPr>
          <p:spPr>
            <a:xfrm rot="11264591">
              <a:off x="8647888" y="2533036"/>
              <a:ext cx="269936" cy="269969"/>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B012340F-2F53-FBBF-6B94-B604ED8BE84C}"/>
                </a:ext>
              </a:extLst>
            </p:cNvPr>
            <p:cNvSpPr/>
            <p:nvPr/>
          </p:nvSpPr>
          <p:spPr>
            <a:xfrm rot="749154">
              <a:off x="8666058" y="2356366"/>
              <a:ext cx="364524" cy="393982"/>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F4E3A114-AA7F-0A3F-D373-26E3EB06B368}"/>
              </a:ext>
            </a:extLst>
          </p:cNvPr>
          <p:cNvGrpSpPr/>
          <p:nvPr/>
        </p:nvGrpSpPr>
        <p:grpSpPr>
          <a:xfrm>
            <a:off x="-1094237" y="2248737"/>
            <a:ext cx="2384342" cy="2317345"/>
            <a:chOff x="8571938" y="2356366"/>
            <a:chExt cx="458646" cy="464234"/>
          </a:xfrm>
        </p:grpSpPr>
        <p:sp>
          <p:nvSpPr>
            <p:cNvPr id="21" name="Oval 20">
              <a:extLst>
                <a:ext uri="{FF2B5EF4-FFF2-40B4-BE49-F238E27FC236}">
                  <a16:creationId xmlns:a16="http://schemas.microsoft.com/office/drawing/2014/main" id="{D8C53FA3-B621-F6D0-1B88-73664799F848}"/>
                </a:ext>
              </a:extLst>
            </p:cNvPr>
            <p:cNvSpPr/>
            <p:nvPr/>
          </p:nvSpPr>
          <p:spPr>
            <a:xfrm>
              <a:off x="8672287" y="2472008"/>
              <a:ext cx="261852" cy="289268"/>
            </a:xfrm>
            <a:prstGeom prst="ellipse">
              <a:avLst/>
            </a:prstGeom>
            <a:blipFill>
              <a:blip r:embed="rId3"/>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id="{90D00994-8813-0B0D-7A49-7576E9A2EAA8}"/>
                </a:ext>
              </a:extLst>
            </p:cNvPr>
            <p:cNvSpPr/>
            <p:nvPr/>
          </p:nvSpPr>
          <p:spPr>
            <a:xfrm rot="18885004">
              <a:off x="8626529" y="2408723"/>
              <a:ext cx="312653" cy="289268"/>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99893FEE-8E5B-9040-EFAF-38DEC23A5EB7}"/>
                </a:ext>
              </a:extLst>
            </p:cNvPr>
            <p:cNvSpPr/>
            <p:nvPr/>
          </p:nvSpPr>
          <p:spPr>
            <a:xfrm rot="13285626">
              <a:off x="8571938" y="2531332"/>
              <a:ext cx="312653" cy="289268"/>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3DDF330B-84CB-77EB-DF2A-37ADDE5CBFA8}"/>
                </a:ext>
              </a:extLst>
            </p:cNvPr>
            <p:cNvSpPr/>
            <p:nvPr/>
          </p:nvSpPr>
          <p:spPr>
            <a:xfrm rot="11264591">
              <a:off x="8647888" y="2533036"/>
              <a:ext cx="269936" cy="269969"/>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F0E78F51-538B-CF90-498A-2380DC2437FC}"/>
                </a:ext>
              </a:extLst>
            </p:cNvPr>
            <p:cNvSpPr/>
            <p:nvPr/>
          </p:nvSpPr>
          <p:spPr>
            <a:xfrm rot="749154">
              <a:off x="8666060" y="2356366"/>
              <a:ext cx="364524" cy="393982"/>
            </a:xfrm>
            <a:prstGeom prst="arc">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0"/>
        <p:cNvGrpSpPr/>
        <p:nvPr/>
      </p:nvGrpSpPr>
      <p:grpSpPr>
        <a:xfrm>
          <a:off x="0" y="0"/>
          <a:ext cx="0" cy="0"/>
          <a:chOff x="0" y="0"/>
          <a:chExt cx="0" cy="0"/>
        </a:xfrm>
      </p:grpSpPr>
      <p:sp>
        <p:nvSpPr>
          <p:cNvPr id="5" name="Title 1">
            <a:extLst>
              <a:ext uri="{FF2B5EF4-FFF2-40B4-BE49-F238E27FC236}">
                <a16:creationId xmlns:a16="http://schemas.microsoft.com/office/drawing/2014/main" id="{CFEEC04A-4812-F598-5351-694E9FF952CB}"/>
              </a:ext>
            </a:extLst>
          </p:cNvPr>
          <p:cNvSpPr>
            <a:spLocks noGrp="1"/>
          </p:cNvSpPr>
          <p:nvPr>
            <p:ph type="ctrTitle"/>
          </p:nvPr>
        </p:nvSpPr>
        <p:spPr/>
        <p:txBody>
          <a:bodyPr/>
          <a:lstStyle/>
          <a:p>
            <a:r>
              <a:rPr lang="en-US" b="1" dirty="0">
                <a:solidFill>
                  <a:schemeClr val="bg1"/>
                </a:solidFill>
                <a:latin typeface="Engravers MT" panose="02090707080505020304" pitchFamily="18" charset="0"/>
              </a:rPr>
              <a:t>ACT II : Shape</a:t>
            </a:r>
          </a:p>
        </p:txBody>
      </p:sp>
      <p:sp>
        <p:nvSpPr>
          <p:cNvPr id="6" name="Subtitle 5">
            <a:extLst>
              <a:ext uri="{FF2B5EF4-FFF2-40B4-BE49-F238E27FC236}">
                <a16:creationId xmlns:a16="http://schemas.microsoft.com/office/drawing/2014/main" id="{3CEF7D24-3B41-724C-68D9-B3BC69E01682}"/>
              </a:ext>
            </a:extLst>
          </p:cNvPr>
          <p:cNvSpPr>
            <a:spLocks noGrp="1"/>
          </p:cNvSpPr>
          <p:nvPr>
            <p:ph type="subTitle" idx="1"/>
          </p:nvPr>
        </p:nvSpPr>
        <p:spPr/>
        <p:txBody>
          <a:bodyPr>
            <a:normAutofit/>
          </a:bodyPr>
          <a:lstStyle/>
          <a:p>
            <a:r>
              <a:rPr lang="en-US" sz="4400" dirty="0">
                <a:solidFill>
                  <a:schemeClr val="bg1"/>
                </a:solidFill>
                <a:latin typeface="Aldhabi" panose="020F0502020204030204" pitchFamily="2" charset="-78"/>
                <a:cs typeface="Aldhabi" panose="020F0502020204030204" pitchFamily="2" charset="-78"/>
              </a:rPr>
              <a:t>Experience - Engineering Enchantments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rPr>
              <a:t>Kinds of Phenomena</a:t>
            </a:r>
            <a:endParaRPr dirty="0">
              <a:solidFill>
                <a:schemeClr val="bg1"/>
              </a:solidFill>
            </a:endParaRPr>
          </a:p>
        </p:txBody>
      </p:sp>
      <p:sp>
        <p:nvSpPr>
          <p:cNvPr id="187" name="Google Shape;187;p3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lnSpc>
                <a:spcPct val="150000"/>
              </a:lnSpc>
              <a:spcBef>
                <a:spcPts val="1000"/>
              </a:spcBef>
              <a:spcAft>
                <a:spcPts val="0"/>
              </a:spcAft>
              <a:buSzPts val="1800"/>
              <a:buChar char="●"/>
            </a:pPr>
            <a:r>
              <a:rPr lang="en" dirty="0">
                <a:solidFill>
                  <a:schemeClr val="bg1"/>
                </a:solidFill>
              </a:rPr>
              <a:t>Motor - Movement, flaccidity, rigidity, catalepsy/stasis</a:t>
            </a:r>
            <a:endParaRPr dirty="0">
              <a:solidFill>
                <a:schemeClr val="bg1"/>
              </a:solidFill>
            </a:endParaRPr>
          </a:p>
          <a:p>
            <a:pPr marL="457200" lvl="0" indent="-342900" algn="l" rtl="0">
              <a:lnSpc>
                <a:spcPct val="150000"/>
              </a:lnSpc>
              <a:spcBef>
                <a:spcPts val="1200"/>
              </a:spcBef>
              <a:spcAft>
                <a:spcPts val="0"/>
              </a:spcAft>
              <a:buSzPts val="1800"/>
              <a:buChar char="●"/>
            </a:pPr>
            <a:r>
              <a:rPr lang="en" dirty="0">
                <a:solidFill>
                  <a:schemeClr val="bg1"/>
                </a:solidFill>
              </a:rPr>
              <a:t>Cognitive - Fixation, Absorption, Dissociation, Amnesia, Regression</a:t>
            </a:r>
            <a:endParaRPr dirty="0">
              <a:solidFill>
                <a:schemeClr val="bg1"/>
              </a:solidFill>
            </a:endParaRPr>
          </a:p>
          <a:p>
            <a:pPr marL="457200" lvl="0" indent="-342900" algn="l" rtl="0">
              <a:lnSpc>
                <a:spcPct val="150000"/>
              </a:lnSpc>
              <a:spcBef>
                <a:spcPts val="1000"/>
              </a:spcBef>
              <a:spcAft>
                <a:spcPts val="0"/>
              </a:spcAft>
              <a:buSzPts val="1800"/>
              <a:buChar char="●"/>
            </a:pPr>
            <a:r>
              <a:rPr lang="en" dirty="0">
                <a:solidFill>
                  <a:schemeClr val="bg1"/>
                </a:solidFill>
              </a:rPr>
              <a:t>Affective - Mood, emotion, feelings</a:t>
            </a:r>
            <a:endParaRPr dirty="0">
              <a:solidFill>
                <a:schemeClr val="bg1"/>
              </a:solidFill>
            </a:endParaRPr>
          </a:p>
          <a:p>
            <a:pPr marL="457200" lvl="0" indent="-342900" algn="l" rtl="0">
              <a:lnSpc>
                <a:spcPct val="150000"/>
              </a:lnSpc>
              <a:spcBef>
                <a:spcPts val="1000"/>
              </a:spcBef>
              <a:spcAft>
                <a:spcPts val="1200"/>
              </a:spcAft>
              <a:buSzPts val="1800"/>
              <a:buChar char="●"/>
            </a:pPr>
            <a:r>
              <a:rPr lang="en" dirty="0">
                <a:solidFill>
                  <a:schemeClr val="bg1"/>
                </a:solidFill>
              </a:rPr>
              <a:t>Perceptual - Positive and Negative VAKOG Hallucinations, Heightened sensitivity vs insensitivity analgesia/anesthesia</a:t>
            </a:r>
            <a:endParaRPr dirty="0">
              <a:solidFill>
                <a:schemeClr val="bg1"/>
              </a:solidFill>
            </a:endParaRPr>
          </a:p>
        </p:txBody>
      </p:sp>
      <p:sp>
        <p:nvSpPr>
          <p:cNvPr id="188" name="Google Shape;188;p35"/>
          <p:cNvSpPr txBox="1"/>
          <p:nvPr/>
        </p:nvSpPr>
        <p:spPr>
          <a:xfrm>
            <a:off x="5443625" y="4252200"/>
            <a:ext cx="40116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bg1"/>
                </a:solidFill>
              </a:rPr>
              <a:t>James Tripp: Ideodynamic Model</a:t>
            </a:r>
          </a:p>
          <a:p>
            <a:pPr marL="0" lvl="0" indent="0" algn="l" rtl="0">
              <a:spcBef>
                <a:spcPts val="0"/>
              </a:spcBef>
              <a:spcAft>
                <a:spcPts val="0"/>
              </a:spcAft>
              <a:buNone/>
            </a:pPr>
            <a:r>
              <a:rPr lang="en" dirty="0">
                <a:solidFill>
                  <a:schemeClr val="bg1"/>
                </a:solidFill>
              </a:rPr>
              <a:t>Also, Rossi, others – see HWT notes</a:t>
            </a:r>
            <a:endParaRPr sz="18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Conscious/Unconscious Model</a:t>
            </a:r>
            <a:endParaRPr/>
          </a:p>
        </p:txBody>
      </p:sp>
      <p:sp>
        <p:nvSpPr>
          <p:cNvPr id="159" name="Google Shape;159;p3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Erickson would say:</a:t>
            </a:r>
            <a:endParaRPr dirty="0"/>
          </a:p>
          <a:p>
            <a:pPr marL="914400" lvl="1" indent="-317500" algn="l" rtl="0">
              <a:spcBef>
                <a:spcPts val="0"/>
              </a:spcBef>
              <a:spcAft>
                <a:spcPts val="0"/>
              </a:spcAft>
              <a:buSzPts val="1400"/>
              <a:buChar char="○"/>
            </a:pPr>
            <a:r>
              <a:rPr lang="en" dirty="0"/>
              <a:t>You have a Conscious Mind and you have an Unconscious Mind</a:t>
            </a:r>
            <a:endParaRPr dirty="0"/>
          </a:p>
          <a:p>
            <a:pPr marL="457200" lvl="0" indent="-342900" algn="l" rtl="0">
              <a:spcBef>
                <a:spcPts val="0"/>
              </a:spcBef>
              <a:spcAft>
                <a:spcPts val="0"/>
              </a:spcAft>
              <a:buSzPts val="1800"/>
              <a:buChar char="●"/>
            </a:pPr>
            <a:r>
              <a:rPr lang="en" dirty="0"/>
              <a:t>Elman would say:</a:t>
            </a:r>
            <a:endParaRPr dirty="0"/>
          </a:p>
          <a:p>
            <a:pPr marL="914400" lvl="1" indent="-317500" algn="l" rtl="0">
              <a:spcBef>
                <a:spcPts val="0"/>
              </a:spcBef>
              <a:spcAft>
                <a:spcPts val="0"/>
              </a:spcAft>
              <a:buSzPts val="1400"/>
              <a:buChar char="○"/>
            </a:pPr>
            <a:r>
              <a:rPr lang="en" dirty="0"/>
              <a:t>Critical Faculty </a:t>
            </a:r>
            <a:endParaRPr dirty="0"/>
          </a:p>
          <a:p>
            <a:pPr marL="457200" lvl="0" indent="-342900" algn="l" rtl="0">
              <a:spcBef>
                <a:spcPts val="0"/>
              </a:spcBef>
              <a:spcAft>
                <a:spcPts val="0"/>
              </a:spcAft>
              <a:buSzPts val="1800"/>
              <a:buChar char="●"/>
            </a:pPr>
            <a:r>
              <a:rPr lang="en" dirty="0"/>
              <a:t>Kahneman would say:</a:t>
            </a:r>
            <a:endParaRPr dirty="0"/>
          </a:p>
          <a:p>
            <a:pPr marL="914400" lvl="1" indent="-317500" algn="l" rtl="0">
              <a:spcBef>
                <a:spcPts val="0"/>
              </a:spcBef>
              <a:spcAft>
                <a:spcPts val="0"/>
              </a:spcAft>
              <a:buSzPts val="1400"/>
              <a:buChar char="○"/>
            </a:pPr>
            <a:r>
              <a:rPr lang="en" dirty="0"/>
              <a:t>Two Systems of thinking, System 1 vs System 2</a:t>
            </a:r>
            <a:endParaRPr dirty="0"/>
          </a:p>
          <a:p>
            <a:pPr marL="457200" lvl="0" indent="-342900" algn="l" rtl="0">
              <a:spcBef>
                <a:spcPts val="0"/>
              </a:spcBef>
              <a:spcAft>
                <a:spcPts val="0"/>
              </a:spcAft>
              <a:buSzPts val="1800"/>
              <a:buChar char="●"/>
            </a:pPr>
            <a:r>
              <a:rPr lang="en" dirty="0"/>
              <a:t>Haidt would say:</a:t>
            </a:r>
            <a:endParaRPr dirty="0"/>
          </a:p>
        </p:txBody>
      </p:sp>
      <p:pic>
        <p:nvPicPr>
          <p:cNvPr id="160" name="Google Shape;160;p31"/>
          <p:cNvPicPr preferRelativeResize="0"/>
          <p:nvPr/>
        </p:nvPicPr>
        <p:blipFill>
          <a:blip r:embed="rId3">
            <a:clrChange>
              <a:clrFrom>
                <a:srgbClr val="FFFFFF"/>
              </a:clrFrom>
              <a:clrTo>
                <a:srgbClr val="FFFFFF">
                  <a:alpha val="0"/>
                </a:srgbClr>
              </a:clrTo>
            </a:clrChange>
            <a:alphaModFix/>
          </a:blip>
          <a:stretch>
            <a:fillRect/>
          </a:stretch>
        </p:blipFill>
        <p:spPr>
          <a:xfrm>
            <a:off x="3192750" y="3126150"/>
            <a:ext cx="2902824" cy="1810275"/>
          </a:xfrm>
          <a:prstGeom prst="rect">
            <a:avLst/>
          </a:prstGeom>
          <a:noFill/>
          <a:ln>
            <a:noFill/>
          </a:ln>
        </p:spPr>
      </p:pic>
      <p:sp>
        <p:nvSpPr>
          <p:cNvPr id="161" name="Google Shape;161;p31"/>
          <p:cNvSpPr txBox="1"/>
          <p:nvPr/>
        </p:nvSpPr>
        <p:spPr>
          <a:xfrm>
            <a:off x="3914764" y="4743300"/>
            <a:ext cx="577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https://en.wikipedia.org/wiki/Dual_process_theory</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rPr>
              <a:t>Phenomena Hands On</a:t>
            </a:r>
            <a:endParaRPr dirty="0">
              <a:solidFill>
                <a:schemeClr val="bg1"/>
              </a:solidFill>
            </a:endParaRPr>
          </a:p>
        </p:txBody>
      </p:sp>
      <p:sp>
        <p:nvSpPr>
          <p:cNvPr id="167" name="Google Shape;167;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700" dirty="0"/>
          </a:p>
        </p:txBody>
      </p:sp>
      <p:sp>
        <p:nvSpPr>
          <p:cNvPr id="168" name="Google Shape;168;p32"/>
          <p:cNvSpPr txBox="1"/>
          <p:nvPr/>
        </p:nvSpPr>
        <p:spPr>
          <a:xfrm>
            <a:off x="6040250" y="4469125"/>
            <a:ext cx="3378900" cy="41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700" dirty="0">
                <a:solidFill>
                  <a:schemeClr val="bg1"/>
                </a:solidFill>
              </a:rPr>
              <a:t>Influences here: Norman Vaughton, James Tripp, Stephen Gilligan</a:t>
            </a:r>
            <a:endParaRPr sz="700" dirty="0">
              <a:solidFill>
                <a:schemeClr val="bg1"/>
              </a:solidFill>
            </a:endParaRPr>
          </a:p>
          <a:p>
            <a:pPr marL="0" lvl="0" indent="0" algn="l" rtl="0">
              <a:spcBef>
                <a:spcPts val="0"/>
              </a:spcBef>
              <a:spcAft>
                <a:spcPts val="0"/>
              </a:spcAft>
              <a:buNone/>
            </a:pPr>
            <a:endParaRPr sz="7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a:blip r:embed="rId5">
            <a:alphaModFix/>
          </a:blip>
          <a:stretch>
            <a:fillRect/>
          </a:stretch>
        </p:blipFill>
        <p:spPr>
          <a:xfrm flipH="1">
            <a:off x="318905" y="360300"/>
            <a:ext cx="8506200" cy="2860725"/>
          </a:xfrm>
          <a:prstGeom prst="rect">
            <a:avLst/>
          </a:prstGeom>
          <a:noFill/>
          <a:ln>
            <a:noFill/>
          </a:ln>
        </p:spPr>
      </p:pic>
      <p:pic>
        <p:nvPicPr>
          <p:cNvPr id="2" name="Mooney-Sine">
            <a:hlinkClick r:id="" action="ppaction://media"/>
            <a:extLst>
              <a:ext uri="{FF2B5EF4-FFF2-40B4-BE49-F238E27FC236}">
                <a16:creationId xmlns:a16="http://schemas.microsoft.com/office/drawing/2014/main" id="{89C16713-18F6-86AC-2A80-BBC461FCBB24}"/>
              </a:ext>
            </a:extLst>
          </p:cNvPr>
          <p:cNvPicPr>
            <a:picLocks noChangeAspect="1"/>
          </p:cNvPicPr>
          <p:nvPr>
            <a:audioFile r:link="rId1"/>
            <p:extLst>
              <p:ext uri="{DAA4B4D4-6D71-4841-9C94-3DE7FCFB9230}">
                <p14:media xmlns:p14="http://schemas.microsoft.com/office/powerpoint/2010/main" r:embed="rId2">
                  <p14:trim st="1142" end="1649.3703"/>
                </p14:media>
              </p:ext>
            </p:extLst>
          </p:nvPr>
        </p:nvPicPr>
        <p:blipFill>
          <a:blip r:embed="rId6"/>
          <a:stretch>
            <a:fillRect/>
          </a:stretch>
        </p:blipFill>
        <p:spPr>
          <a:xfrm>
            <a:off x="498475" y="3552825"/>
            <a:ext cx="487363" cy="487363"/>
          </a:xfrm>
          <a:prstGeom prst="rect">
            <a:avLst/>
          </a:prstGeom>
        </p:spPr>
      </p:pic>
      <p:sp>
        <p:nvSpPr>
          <p:cNvPr id="4" name="TextBox 3">
            <a:extLst>
              <a:ext uri="{FF2B5EF4-FFF2-40B4-BE49-F238E27FC236}">
                <a16:creationId xmlns:a16="http://schemas.microsoft.com/office/drawing/2014/main" id="{9B623A4B-A649-11D2-C73A-FC77E2586E18}"/>
              </a:ext>
            </a:extLst>
          </p:cNvPr>
          <p:cNvSpPr txBox="1"/>
          <p:nvPr/>
        </p:nvSpPr>
        <p:spPr>
          <a:xfrm>
            <a:off x="3257078" y="28500"/>
            <a:ext cx="1452385" cy="369332"/>
          </a:xfrm>
          <a:prstGeom prst="rect">
            <a:avLst/>
          </a:prstGeom>
          <a:noFill/>
        </p:spPr>
        <p:txBody>
          <a:bodyPr wrap="none" rtlCol="0">
            <a:spAutoFit/>
          </a:bodyPr>
          <a:lstStyle/>
          <a:p>
            <a:r>
              <a:rPr lang="en-US" dirty="0"/>
              <a:t>What is this?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069E-34CD-FCDD-1248-18333A80A2C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E9B771C-52FF-1FFD-FD9B-65D4B1BC326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4A9C4E0-5C1E-0F82-0DED-84DDD49EB98E}"/>
              </a:ext>
            </a:extLst>
          </p:cNvPr>
          <p:cNvPicPr>
            <a:picLocks noChangeAspect="1"/>
          </p:cNvPicPr>
          <p:nvPr/>
        </p:nvPicPr>
        <p:blipFill>
          <a:blip r:embed="rId2"/>
          <a:stretch>
            <a:fillRect/>
          </a:stretch>
        </p:blipFill>
        <p:spPr>
          <a:xfrm>
            <a:off x="1391622" y="0"/>
            <a:ext cx="6360755" cy="5143500"/>
          </a:xfrm>
          <a:prstGeom prst="rect">
            <a:avLst/>
          </a:prstGeom>
        </p:spPr>
      </p:pic>
      <p:sp>
        <p:nvSpPr>
          <p:cNvPr id="4" name="TextBox 3">
            <a:extLst>
              <a:ext uri="{FF2B5EF4-FFF2-40B4-BE49-F238E27FC236}">
                <a16:creationId xmlns:a16="http://schemas.microsoft.com/office/drawing/2014/main" id="{2F9B2A46-8BBA-33F3-8A59-262E7AA221CF}"/>
              </a:ext>
            </a:extLst>
          </p:cNvPr>
          <p:cNvSpPr txBox="1"/>
          <p:nvPr/>
        </p:nvSpPr>
        <p:spPr>
          <a:xfrm>
            <a:off x="8074399" y="4698475"/>
            <a:ext cx="892552" cy="369332"/>
          </a:xfrm>
          <a:prstGeom prst="rect">
            <a:avLst/>
          </a:prstGeom>
          <a:noFill/>
        </p:spPr>
        <p:txBody>
          <a:bodyPr wrap="none" rtlCol="0">
            <a:spAutoFit/>
          </a:bodyPr>
          <a:lstStyle/>
          <a:p>
            <a:r>
              <a:rPr lang="en-US" dirty="0"/>
              <a:t>(</a:t>
            </a:r>
            <a:r>
              <a:rPr lang="en-US" dirty="0" err="1"/>
              <a:t>Baars</a:t>
            </a:r>
            <a:r>
              <a:rPr lang="en-US" dirty="0"/>
              <a:t>)</a:t>
            </a:r>
          </a:p>
        </p:txBody>
      </p:sp>
    </p:spTree>
    <p:extLst>
      <p:ext uri="{BB962C8B-B14F-4D97-AF65-F5344CB8AC3E}">
        <p14:creationId xmlns:p14="http://schemas.microsoft.com/office/powerpoint/2010/main" val="959809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The Cold Control Theory</a:t>
            </a:r>
          </a:p>
        </p:txBody>
      </p:sp>
      <p:sp>
        <p:nvSpPr>
          <p:cNvPr id="180" name="Google Shape;180;p3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lang="en-US"/>
          </a:p>
        </p:txBody>
      </p:sp>
      <p:pic>
        <p:nvPicPr>
          <p:cNvPr id="181" name="Google Shape;181;p34"/>
          <p:cNvPicPr preferRelativeResize="0"/>
          <p:nvPr/>
        </p:nvPicPr>
        <p:blipFill rotWithShape="1">
          <a:blip r:embed="rId3">
            <a:alphaModFix/>
          </a:blip>
          <a:srcRect l="6041" t="1855" b="29430"/>
          <a:stretch/>
        </p:blipFill>
        <p:spPr>
          <a:xfrm>
            <a:off x="2023335" y="1287161"/>
            <a:ext cx="4587921" cy="3147028"/>
          </a:xfrm>
          <a:prstGeom prst="rect">
            <a:avLst/>
          </a:prstGeom>
          <a:noFill/>
          <a:ln>
            <a:noFill/>
          </a:ln>
        </p:spPr>
      </p:pic>
      <p:sp>
        <p:nvSpPr>
          <p:cNvPr id="2" name="TextBox 1">
            <a:extLst>
              <a:ext uri="{FF2B5EF4-FFF2-40B4-BE49-F238E27FC236}">
                <a16:creationId xmlns:a16="http://schemas.microsoft.com/office/drawing/2014/main" id="{2E0D64D8-3668-90AC-D3EE-C05EC4332B16}"/>
              </a:ext>
            </a:extLst>
          </p:cNvPr>
          <p:cNvSpPr txBox="1"/>
          <p:nvPr/>
        </p:nvSpPr>
        <p:spPr>
          <a:xfrm>
            <a:off x="6197600" y="4689483"/>
            <a:ext cx="2716578" cy="369332"/>
          </a:xfrm>
          <a:prstGeom prst="rect">
            <a:avLst/>
          </a:prstGeom>
          <a:noFill/>
        </p:spPr>
        <p:txBody>
          <a:bodyPr wrap="none" rtlCol="0">
            <a:spAutoFit/>
          </a:bodyPr>
          <a:lstStyle/>
          <a:p>
            <a:r>
              <a:rPr lang="en-US" dirty="0"/>
              <a:t>Peter Lush, Zoltan Dienes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rPr>
              <a:t>Automatic Imagination Model</a:t>
            </a:r>
            <a:endParaRPr dirty="0">
              <a:solidFill>
                <a:schemeClr val="bg1"/>
              </a:solidFill>
            </a:endParaRPr>
          </a:p>
        </p:txBody>
      </p:sp>
      <p:sp>
        <p:nvSpPr>
          <p:cNvPr id="216" name="Google Shape;216;p39"/>
          <p:cNvSpPr txBox="1">
            <a:spLocks noGrp="1"/>
          </p:cNvSpPr>
          <p:nvPr>
            <p:ph type="body" idx="1"/>
          </p:nvPr>
        </p:nvSpPr>
        <p:spPr>
          <a:prstGeom prst="rect">
            <a:avLst/>
          </a:prstGeom>
          <a:noFill/>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solidFill>
                  <a:schemeClr val="bg1"/>
                </a:solidFill>
              </a:rPr>
              <a:t>"The change involves avoiding accurate HOTs* as well as entertaining inaccurate HOTs.“</a:t>
            </a:r>
          </a:p>
          <a:p>
            <a:pPr marL="457200" lvl="0" indent="-342900" algn="l" rtl="0">
              <a:spcBef>
                <a:spcPts val="0"/>
              </a:spcBef>
              <a:spcAft>
                <a:spcPts val="0"/>
              </a:spcAft>
              <a:buSzPts val="1800"/>
              <a:buChar char="●"/>
            </a:pPr>
            <a:r>
              <a:rPr lang="en" dirty="0">
                <a:solidFill>
                  <a:schemeClr val="bg1"/>
                </a:solidFill>
              </a:rPr>
              <a:t>Imagine, Ignore, Obstruct the *“Reminders of Reality” </a:t>
            </a:r>
          </a:p>
          <a:p>
            <a:pPr lvl="1" indent="-342900">
              <a:buSzPts val="1800"/>
              <a:buChar char="●"/>
            </a:pPr>
            <a:r>
              <a:rPr lang="en" dirty="0">
                <a:solidFill>
                  <a:schemeClr val="bg1"/>
                </a:solidFill>
              </a:rPr>
              <a:t>Base Level of Imagination: The initial act of imagining something (like a hand being stuck to a table) creates a reality that the individual knows is imagined. They can stop imagining at any moment.</a:t>
            </a:r>
          </a:p>
          <a:p>
            <a:pPr lvl="1" indent="-342900">
              <a:buSzPts val="1800"/>
              <a:buChar char="●"/>
            </a:pPr>
            <a:r>
              <a:rPr lang="en" dirty="0">
                <a:solidFill>
                  <a:schemeClr val="bg1"/>
                </a:solidFill>
              </a:rPr>
              <a:t>Second Level of Imagination: While maintaining the initial imagination (the hand is stuck), the individual also imagines they are unaware of the act of imagining. This results in the effect being experienced as if it occurred automatically and beyond the individual's control.</a:t>
            </a:r>
          </a:p>
          <a:p>
            <a:r>
              <a:rPr lang="en" dirty="0">
                <a:solidFill>
                  <a:schemeClr val="bg1"/>
                </a:solidFill>
              </a:rPr>
              <a:t>Use emotion</a:t>
            </a:r>
          </a:p>
          <a:p>
            <a:r>
              <a:rPr lang="en" dirty="0">
                <a:solidFill>
                  <a:schemeClr val="bg1"/>
                </a:solidFill>
              </a:rPr>
              <a:t>End result:  an uncritical focus on current and anticipated experience</a:t>
            </a:r>
            <a:endParaRPr dirty="0">
              <a:solidFill>
                <a:schemeClr val="bg1"/>
              </a:solidFill>
            </a:endParaRPr>
          </a:p>
        </p:txBody>
      </p:sp>
      <p:sp>
        <p:nvSpPr>
          <p:cNvPr id="2" name="TextBox 1">
            <a:extLst>
              <a:ext uri="{FF2B5EF4-FFF2-40B4-BE49-F238E27FC236}">
                <a16:creationId xmlns:a16="http://schemas.microsoft.com/office/drawing/2014/main" id="{217B5601-DB6B-202C-AD1A-2DBB6322D11A}"/>
              </a:ext>
            </a:extLst>
          </p:cNvPr>
          <p:cNvSpPr txBox="1"/>
          <p:nvPr/>
        </p:nvSpPr>
        <p:spPr>
          <a:xfrm>
            <a:off x="4717019" y="4478930"/>
            <a:ext cx="4426981" cy="646331"/>
          </a:xfrm>
          <a:prstGeom prst="rect">
            <a:avLst/>
          </a:prstGeom>
          <a:noFill/>
        </p:spPr>
        <p:txBody>
          <a:bodyPr wrap="none" rtlCol="0">
            <a:spAutoFit/>
          </a:bodyPr>
          <a:lstStyle/>
          <a:p>
            <a:r>
              <a:rPr lang="en-US" dirty="0">
                <a:solidFill>
                  <a:schemeClr val="bg1"/>
                </a:solidFill>
              </a:rPr>
              <a:t>Anthony </a:t>
            </a:r>
            <a:r>
              <a:rPr lang="en-US" dirty="0" err="1">
                <a:solidFill>
                  <a:schemeClr val="bg1"/>
                </a:solidFill>
              </a:rPr>
              <a:t>Jacquin</a:t>
            </a:r>
            <a:r>
              <a:rPr lang="en-US" dirty="0">
                <a:solidFill>
                  <a:schemeClr val="bg1"/>
                </a:solidFill>
              </a:rPr>
              <a:t> and Kev Sheldrake</a:t>
            </a:r>
          </a:p>
          <a:p>
            <a:r>
              <a:rPr lang="en-US" dirty="0">
                <a:solidFill>
                  <a:schemeClr val="bg1"/>
                </a:solidFill>
              </a:rPr>
              <a:t>https://rtfc.org.uk/FreeYourMindPart1.html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rPr>
              <a:t>Imaginative Suggestibility</a:t>
            </a:r>
            <a:endParaRPr dirty="0">
              <a:solidFill>
                <a:schemeClr val="bg1"/>
              </a:solidFill>
            </a:endParaRPr>
          </a:p>
        </p:txBody>
      </p:sp>
      <p:sp>
        <p:nvSpPr>
          <p:cNvPr id="194" name="Google Shape;194;p3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solidFill>
                  <a:schemeClr val="bg1"/>
                </a:solidFill>
              </a:rPr>
              <a:t>Hypnotic trance inductions have statistically significant but very small increases in scores on hypnosis suggestibility scales when compared to suggestions given without trance under the imagination condition</a:t>
            </a:r>
            <a:endParaRPr dirty="0">
              <a:solidFill>
                <a:schemeClr val="bg1"/>
              </a:solidFill>
            </a:endParaRPr>
          </a:p>
          <a:p>
            <a:pPr marL="457200" lvl="0" indent="-342900" algn="l" rtl="0">
              <a:spcBef>
                <a:spcPts val="0"/>
              </a:spcBef>
              <a:spcAft>
                <a:spcPts val="0"/>
              </a:spcAft>
              <a:buSzPts val="1800"/>
              <a:buChar char="●"/>
            </a:pPr>
            <a:r>
              <a:rPr lang="en" dirty="0">
                <a:solidFill>
                  <a:schemeClr val="bg1"/>
                </a:solidFill>
              </a:rPr>
              <a:t>Suggestibility scales are mostly Phenomena scales</a:t>
            </a:r>
            <a:endParaRPr dirty="0">
              <a:solidFill>
                <a:schemeClr val="bg1"/>
              </a:solidFill>
            </a:endParaRPr>
          </a:p>
        </p:txBody>
      </p:sp>
      <p:sp>
        <p:nvSpPr>
          <p:cNvPr id="195" name="Google Shape;195;p36"/>
          <p:cNvSpPr txBox="1"/>
          <p:nvPr/>
        </p:nvSpPr>
        <p:spPr>
          <a:xfrm>
            <a:off x="6808575" y="4297375"/>
            <a:ext cx="222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bg1"/>
                </a:solidFill>
              </a:rPr>
              <a:t>(Irving Kirsch)</a:t>
            </a:r>
            <a:endParaRPr sz="1800"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9"/>
        <p:cNvGrpSpPr/>
        <p:nvPr/>
      </p:nvGrpSpPr>
      <p:grpSpPr>
        <a:xfrm>
          <a:off x="0" y="0"/>
          <a:ext cx="0" cy="0"/>
          <a:chOff x="0" y="0"/>
          <a:chExt cx="0" cy="0"/>
        </a:xfrm>
      </p:grpSpPr>
      <p:sp>
        <p:nvSpPr>
          <p:cNvPr id="200" name="Google Shape;200;p3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rPr>
              <a:t>Tasting Phenomena</a:t>
            </a:r>
            <a:endParaRPr dirty="0">
              <a:solidFill>
                <a:schemeClr val="bg1"/>
              </a:solidFill>
            </a:endParaRPr>
          </a:p>
        </p:txBody>
      </p:sp>
      <p:sp>
        <p:nvSpPr>
          <p:cNvPr id="201" name="Google Shape;201;p37"/>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Imagine that you are holding a lemon (and really do this read this slowly and immerse yourself as fully as you can in the imaginative experience). You can see it in your hand. You can see its yellow colour and feel its texture. Now imagine cutting into the lemon with a knife so the juice oozes out and may even squirt a little at you. Imagine bringing the lemon up to your mouth and biting deeply into its flesh so you feel the juice filling your mouth and taste that sharp tang' of fresh lemon. As you exercise your imagination in this way, you will probably find yourself beginning to salivate somewhat. Whilst this may not work for everyone just through reading it through (fixed, written words are no substitute for a live, dynamic hypnotic facilitation full immersion in this as an imagined experience invariably creates changes to salivation and mouth sensation for all normally functioning human beings.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12" name="Rectangle 11">
            <a:extLst>
              <a:ext uri="{FF2B5EF4-FFF2-40B4-BE49-F238E27FC236}">
                <a16:creationId xmlns:a16="http://schemas.microsoft.com/office/drawing/2014/main" id="{B4561005-5605-0E52-9132-55F298DDF128}"/>
              </a:ext>
            </a:extLst>
          </p:cNvPr>
          <p:cNvSpPr/>
          <p:nvPr/>
        </p:nvSpPr>
        <p:spPr>
          <a:xfrm>
            <a:off x="287865" y="966924"/>
            <a:ext cx="6535251" cy="4056301"/>
          </a:xfrm>
          <a:prstGeom prst="rect">
            <a:avLst/>
          </a:prstGeom>
          <a:pattFill prst="pct5">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Google Shape;206;p38"/>
          <p:cNvSpPr txBox="1">
            <a:spLocks noGrp="1"/>
          </p:cNvSpPr>
          <p:nvPr>
            <p:ph type="title"/>
          </p:nvPr>
        </p:nvSpPr>
        <p:spPr>
          <a:xfrm>
            <a:off x="258529" y="19124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Phenomenological Control</a:t>
            </a:r>
            <a:endParaRPr dirty="0"/>
          </a:p>
        </p:txBody>
      </p:sp>
      <p:cxnSp>
        <p:nvCxnSpPr>
          <p:cNvPr id="209" name="Google Shape;209;p38"/>
          <p:cNvCxnSpPr/>
          <p:nvPr/>
        </p:nvCxnSpPr>
        <p:spPr>
          <a:xfrm rot="10800000" flipH="1">
            <a:off x="1452052" y="4519501"/>
            <a:ext cx="3841800" cy="36000"/>
          </a:xfrm>
          <a:prstGeom prst="straightConnector1">
            <a:avLst/>
          </a:prstGeom>
          <a:noFill/>
          <a:ln w="38100" cap="flat" cmpd="sng">
            <a:solidFill>
              <a:schemeClr val="dk2"/>
            </a:solidFill>
            <a:prstDash val="solid"/>
            <a:round/>
            <a:headEnd type="none" w="med" len="med"/>
            <a:tailEnd type="none" w="med" len="med"/>
          </a:ln>
        </p:spPr>
      </p:cxnSp>
      <p:sp>
        <p:nvSpPr>
          <p:cNvPr id="210" name="Google Shape;210;p38"/>
          <p:cNvSpPr txBox="1"/>
          <p:nvPr/>
        </p:nvSpPr>
        <p:spPr>
          <a:xfrm>
            <a:off x="2123329" y="4561526"/>
            <a:ext cx="239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Fuzzy Boundaries</a:t>
            </a:r>
            <a:endParaRPr sz="1800">
              <a:solidFill>
                <a:schemeClr val="dk2"/>
              </a:solidFill>
            </a:endParaRPr>
          </a:p>
        </p:txBody>
      </p:sp>
      <p:sp>
        <p:nvSpPr>
          <p:cNvPr id="2" name="TextBox 1">
            <a:extLst>
              <a:ext uri="{FF2B5EF4-FFF2-40B4-BE49-F238E27FC236}">
                <a16:creationId xmlns:a16="http://schemas.microsoft.com/office/drawing/2014/main" id="{0965BDF9-355F-E70B-A55D-12D35B73F14A}"/>
              </a:ext>
            </a:extLst>
          </p:cNvPr>
          <p:cNvSpPr txBox="1"/>
          <p:nvPr/>
        </p:nvSpPr>
        <p:spPr>
          <a:xfrm>
            <a:off x="1275133" y="1700774"/>
            <a:ext cx="1457568" cy="461665"/>
          </a:xfrm>
          <a:prstGeom prst="rect">
            <a:avLst/>
          </a:prstGeom>
          <a:solidFill>
            <a:srgbClr val="B3C7E7"/>
          </a:solidFill>
          <a:ln w="28575">
            <a:solidFill>
              <a:schemeClr val="tx1"/>
            </a:solidFill>
          </a:ln>
        </p:spPr>
        <p:txBody>
          <a:bodyPr wrap="square" rtlCol="0">
            <a:spAutoFit/>
          </a:bodyPr>
          <a:lstStyle/>
          <a:p>
            <a:pPr algn="ctr"/>
            <a:r>
              <a:rPr lang="en-US" sz="1200" dirty="0"/>
              <a:t>Aware of the hypothesis</a:t>
            </a:r>
          </a:p>
        </p:txBody>
      </p:sp>
      <p:sp>
        <p:nvSpPr>
          <p:cNvPr id="3" name="TextBox 2">
            <a:extLst>
              <a:ext uri="{FF2B5EF4-FFF2-40B4-BE49-F238E27FC236}">
                <a16:creationId xmlns:a16="http://schemas.microsoft.com/office/drawing/2014/main" id="{22DC4A7D-D5FB-B393-5C87-59D4E2F9E54F}"/>
              </a:ext>
            </a:extLst>
          </p:cNvPr>
          <p:cNvSpPr txBox="1"/>
          <p:nvPr/>
        </p:nvSpPr>
        <p:spPr>
          <a:xfrm>
            <a:off x="3061261" y="1700774"/>
            <a:ext cx="1457568" cy="461665"/>
          </a:xfrm>
          <a:prstGeom prst="rect">
            <a:avLst/>
          </a:prstGeom>
          <a:solidFill>
            <a:srgbClr val="B3C7E7"/>
          </a:solidFill>
          <a:ln w="28575">
            <a:solidFill>
              <a:schemeClr val="tx1"/>
            </a:solidFill>
          </a:ln>
        </p:spPr>
        <p:txBody>
          <a:bodyPr wrap="square" rtlCol="0">
            <a:spAutoFit/>
          </a:bodyPr>
          <a:lstStyle/>
          <a:p>
            <a:pPr algn="ctr"/>
            <a:r>
              <a:rPr lang="en-US" sz="1200" dirty="0"/>
              <a:t>Mistaken about the hypothesis</a:t>
            </a:r>
          </a:p>
        </p:txBody>
      </p:sp>
      <p:sp>
        <p:nvSpPr>
          <p:cNvPr id="4" name="TextBox 3">
            <a:extLst>
              <a:ext uri="{FF2B5EF4-FFF2-40B4-BE49-F238E27FC236}">
                <a16:creationId xmlns:a16="http://schemas.microsoft.com/office/drawing/2014/main" id="{2F220E95-D290-4FAD-C032-1A0C379908AD}"/>
              </a:ext>
            </a:extLst>
          </p:cNvPr>
          <p:cNvSpPr txBox="1"/>
          <p:nvPr/>
        </p:nvSpPr>
        <p:spPr>
          <a:xfrm>
            <a:off x="5030269" y="1426454"/>
            <a:ext cx="1457568" cy="461665"/>
          </a:xfrm>
          <a:prstGeom prst="rect">
            <a:avLst/>
          </a:prstGeom>
          <a:solidFill>
            <a:srgbClr val="B3C7E7"/>
          </a:solidFill>
          <a:ln w="28575">
            <a:solidFill>
              <a:schemeClr val="tx1"/>
            </a:solidFill>
            <a:prstDash val="sysDot"/>
          </a:ln>
        </p:spPr>
        <p:txBody>
          <a:bodyPr wrap="square" rtlCol="0">
            <a:spAutoFit/>
          </a:bodyPr>
          <a:lstStyle/>
          <a:p>
            <a:pPr algn="ctr"/>
            <a:r>
              <a:rPr lang="en-US" sz="1200" dirty="0"/>
              <a:t>No Hypothesis</a:t>
            </a:r>
          </a:p>
          <a:p>
            <a:pPr algn="ctr"/>
            <a:endParaRPr lang="en-US" sz="1200" dirty="0"/>
          </a:p>
        </p:txBody>
      </p:sp>
      <p:sp>
        <p:nvSpPr>
          <p:cNvPr id="5" name="TextBox 4">
            <a:extLst>
              <a:ext uri="{FF2B5EF4-FFF2-40B4-BE49-F238E27FC236}">
                <a16:creationId xmlns:a16="http://schemas.microsoft.com/office/drawing/2014/main" id="{47ADBC09-4D22-97F5-C3CF-B77930BABC61}"/>
              </a:ext>
            </a:extLst>
          </p:cNvPr>
          <p:cNvSpPr txBox="1"/>
          <p:nvPr/>
        </p:nvSpPr>
        <p:spPr>
          <a:xfrm>
            <a:off x="1795863" y="2678798"/>
            <a:ext cx="1457568" cy="646331"/>
          </a:xfrm>
          <a:prstGeom prst="rect">
            <a:avLst/>
          </a:prstGeom>
          <a:solidFill>
            <a:srgbClr val="B3C7E7"/>
          </a:solidFill>
          <a:ln w="28575">
            <a:solidFill>
              <a:schemeClr val="tx1"/>
            </a:solidFill>
          </a:ln>
        </p:spPr>
        <p:txBody>
          <a:bodyPr wrap="square" rtlCol="0">
            <a:spAutoFit/>
          </a:bodyPr>
          <a:lstStyle/>
          <a:p>
            <a:pPr algn="ctr"/>
            <a:endParaRPr lang="en-US" sz="1200" dirty="0"/>
          </a:p>
          <a:p>
            <a:pPr algn="ctr"/>
            <a:r>
              <a:rPr lang="en-US" sz="1200" dirty="0"/>
              <a:t>Compliance</a:t>
            </a:r>
          </a:p>
          <a:p>
            <a:pPr algn="ctr"/>
            <a:endParaRPr lang="en-US" sz="1200" dirty="0"/>
          </a:p>
        </p:txBody>
      </p:sp>
      <p:sp>
        <p:nvSpPr>
          <p:cNvPr id="6" name="TextBox 5">
            <a:extLst>
              <a:ext uri="{FF2B5EF4-FFF2-40B4-BE49-F238E27FC236}">
                <a16:creationId xmlns:a16="http://schemas.microsoft.com/office/drawing/2014/main" id="{177EA642-7999-DAAE-3CDB-ABF5E0549EBD}"/>
              </a:ext>
            </a:extLst>
          </p:cNvPr>
          <p:cNvSpPr txBox="1"/>
          <p:nvPr/>
        </p:nvSpPr>
        <p:spPr>
          <a:xfrm>
            <a:off x="3638437" y="2684823"/>
            <a:ext cx="1457568" cy="646331"/>
          </a:xfrm>
          <a:prstGeom prst="rect">
            <a:avLst/>
          </a:prstGeom>
          <a:solidFill>
            <a:srgbClr val="B3C7E7"/>
          </a:solidFill>
          <a:ln w="28575">
            <a:solidFill>
              <a:schemeClr val="tx1"/>
            </a:solidFill>
          </a:ln>
        </p:spPr>
        <p:txBody>
          <a:bodyPr wrap="square" rtlCol="0">
            <a:spAutoFit/>
          </a:bodyPr>
          <a:lstStyle/>
          <a:p>
            <a:pPr algn="ctr"/>
            <a:endParaRPr lang="en-US" sz="1200" dirty="0"/>
          </a:p>
          <a:p>
            <a:pPr algn="ctr"/>
            <a:r>
              <a:rPr lang="en-US" sz="1200" dirty="0"/>
              <a:t>Reactance</a:t>
            </a:r>
          </a:p>
          <a:p>
            <a:pPr algn="ctr"/>
            <a:endParaRPr lang="en-US" sz="1200" dirty="0"/>
          </a:p>
        </p:txBody>
      </p:sp>
      <p:sp>
        <p:nvSpPr>
          <p:cNvPr id="11" name="TextBox 10">
            <a:extLst>
              <a:ext uri="{FF2B5EF4-FFF2-40B4-BE49-F238E27FC236}">
                <a16:creationId xmlns:a16="http://schemas.microsoft.com/office/drawing/2014/main" id="{4E09E004-E257-FADA-B299-6E5A06FB3C27}"/>
              </a:ext>
            </a:extLst>
          </p:cNvPr>
          <p:cNvSpPr txBox="1"/>
          <p:nvPr/>
        </p:nvSpPr>
        <p:spPr>
          <a:xfrm>
            <a:off x="558319" y="3818944"/>
            <a:ext cx="1888662" cy="538609"/>
          </a:xfrm>
          <a:prstGeom prst="rect">
            <a:avLst/>
          </a:prstGeom>
          <a:solidFill>
            <a:srgbClr val="B3C7E7"/>
          </a:solidFill>
          <a:ln w="28575">
            <a:solidFill>
              <a:srgbClr val="B3C7E7"/>
            </a:solidFill>
          </a:ln>
          <a:effectLst>
            <a:glow rad="228600">
              <a:schemeClr val="accent1">
                <a:satMod val="175000"/>
                <a:alpha val="40000"/>
              </a:schemeClr>
            </a:glow>
          </a:effectLst>
        </p:spPr>
        <p:txBody>
          <a:bodyPr wrap="square" rtlCol="0">
            <a:spAutoFit/>
          </a:bodyPr>
          <a:lstStyle/>
          <a:p>
            <a:pPr algn="ctr"/>
            <a:r>
              <a:rPr lang="en-US" sz="1200" dirty="0"/>
              <a:t>Conscious Compliance:</a:t>
            </a:r>
            <a:br>
              <a:rPr lang="en-US" sz="1200" dirty="0"/>
            </a:br>
            <a:r>
              <a:rPr lang="en-US" sz="1200" dirty="0"/>
              <a:t>Playing Along</a:t>
            </a:r>
          </a:p>
          <a:p>
            <a:pPr algn="ctr"/>
            <a:endParaRPr lang="en-US" sz="500" dirty="0"/>
          </a:p>
        </p:txBody>
      </p:sp>
      <p:sp>
        <p:nvSpPr>
          <p:cNvPr id="10" name="TextBox 9">
            <a:extLst>
              <a:ext uri="{FF2B5EF4-FFF2-40B4-BE49-F238E27FC236}">
                <a16:creationId xmlns:a16="http://schemas.microsoft.com/office/drawing/2014/main" id="{B4442218-E08B-4AAD-2163-9D6EFEE30934}"/>
              </a:ext>
            </a:extLst>
          </p:cNvPr>
          <p:cNvSpPr txBox="1"/>
          <p:nvPr/>
        </p:nvSpPr>
        <p:spPr>
          <a:xfrm>
            <a:off x="2478559" y="3816549"/>
            <a:ext cx="1888662" cy="538609"/>
          </a:xfrm>
          <a:prstGeom prst="rect">
            <a:avLst/>
          </a:prstGeom>
          <a:solidFill>
            <a:srgbClr val="B3C7E7"/>
          </a:solidFill>
          <a:ln w="28575">
            <a:solidFill>
              <a:srgbClr val="B3C7E7"/>
            </a:solidFill>
          </a:ln>
          <a:effectLst>
            <a:glow rad="228600">
              <a:schemeClr val="accent1">
                <a:satMod val="175000"/>
                <a:alpha val="40000"/>
              </a:schemeClr>
            </a:glow>
          </a:effectLst>
        </p:spPr>
        <p:txBody>
          <a:bodyPr wrap="square" rtlCol="0">
            <a:spAutoFit/>
          </a:bodyPr>
          <a:lstStyle/>
          <a:p>
            <a:pPr algn="ctr"/>
            <a:r>
              <a:rPr lang="en-US" sz="1200" dirty="0"/>
              <a:t>Conscious Imagination:</a:t>
            </a:r>
          </a:p>
          <a:p>
            <a:pPr algn="ctr"/>
            <a:r>
              <a:rPr lang="en-US" sz="1200" dirty="0"/>
              <a:t>Genuine Experience</a:t>
            </a:r>
          </a:p>
          <a:p>
            <a:pPr algn="ctr"/>
            <a:endParaRPr lang="en-US" sz="500" dirty="0"/>
          </a:p>
        </p:txBody>
      </p:sp>
      <p:sp>
        <p:nvSpPr>
          <p:cNvPr id="9" name="TextBox 8">
            <a:extLst>
              <a:ext uri="{FF2B5EF4-FFF2-40B4-BE49-F238E27FC236}">
                <a16:creationId xmlns:a16="http://schemas.microsoft.com/office/drawing/2014/main" id="{68881C6E-00DE-B96B-CA6C-95BA755DA502}"/>
              </a:ext>
            </a:extLst>
          </p:cNvPr>
          <p:cNvSpPr txBox="1"/>
          <p:nvPr/>
        </p:nvSpPr>
        <p:spPr>
          <a:xfrm>
            <a:off x="4372525" y="3821582"/>
            <a:ext cx="2154902" cy="538609"/>
          </a:xfrm>
          <a:prstGeom prst="rect">
            <a:avLst/>
          </a:prstGeom>
          <a:solidFill>
            <a:srgbClr val="B3C7E7"/>
          </a:solidFill>
          <a:ln w="28575">
            <a:solidFill>
              <a:srgbClr val="B3C7E7"/>
            </a:solidFill>
          </a:ln>
          <a:effectLst>
            <a:glow rad="228600">
              <a:schemeClr val="accent1">
                <a:satMod val="175000"/>
                <a:alpha val="40000"/>
              </a:schemeClr>
            </a:glow>
          </a:effectLst>
        </p:spPr>
        <p:txBody>
          <a:bodyPr wrap="square" rtlCol="0">
            <a:spAutoFit/>
          </a:bodyPr>
          <a:lstStyle/>
          <a:p>
            <a:pPr algn="ctr"/>
            <a:r>
              <a:rPr lang="en-US" sz="1200" dirty="0"/>
              <a:t>Phenomenological Control:</a:t>
            </a:r>
          </a:p>
          <a:p>
            <a:pPr algn="ctr"/>
            <a:r>
              <a:rPr lang="en-US" sz="1200" dirty="0"/>
              <a:t>Genuine Experience</a:t>
            </a:r>
          </a:p>
          <a:p>
            <a:pPr algn="ctr"/>
            <a:endParaRPr lang="en-US" sz="500" dirty="0"/>
          </a:p>
        </p:txBody>
      </p:sp>
      <p:sp>
        <p:nvSpPr>
          <p:cNvPr id="13" name="TextBox 12">
            <a:extLst>
              <a:ext uri="{FF2B5EF4-FFF2-40B4-BE49-F238E27FC236}">
                <a16:creationId xmlns:a16="http://schemas.microsoft.com/office/drawing/2014/main" id="{BEB4BCDF-1E6C-0EA2-32C2-512ADCA2A5DE}"/>
              </a:ext>
            </a:extLst>
          </p:cNvPr>
          <p:cNvSpPr txBox="1"/>
          <p:nvPr/>
        </p:nvSpPr>
        <p:spPr>
          <a:xfrm>
            <a:off x="7274827" y="494400"/>
            <a:ext cx="1504302" cy="276999"/>
          </a:xfrm>
          <a:prstGeom prst="rect">
            <a:avLst/>
          </a:prstGeom>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200" dirty="0"/>
              <a:t>Outside the Context</a:t>
            </a:r>
          </a:p>
        </p:txBody>
      </p:sp>
      <p:sp>
        <p:nvSpPr>
          <p:cNvPr id="14" name="Rectangle 13">
            <a:extLst>
              <a:ext uri="{FF2B5EF4-FFF2-40B4-BE49-F238E27FC236}">
                <a16:creationId xmlns:a16="http://schemas.microsoft.com/office/drawing/2014/main" id="{A4C3A438-2304-6CB4-7BA9-20763C1353E4}"/>
              </a:ext>
            </a:extLst>
          </p:cNvPr>
          <p:cNvSpPr/>
          <p:nvPr/>
        </p:nvSpPr>
        <p:spPr>
          <a:xfrm>
            <a:off x="1134532" y="1638374"/>
            <a:ext cx="3560457" cy="57270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8B18C1F8-15C2-F3B3-6FD6-3AB914C24492}"/>
              </a:ext>
            </a:extLst>
          </p:cNvPr>
          <p:cNvSpPr txBox="1"/>
          <p:nvPr/>
        </p:nvSpPr>
        <p:spPr>
          <a:xfrm>
            <a:off x="6769546" y="1889325"/>
            <a:ext cx="1662571" cy="369332"/>
          </a:xfrm>
          <a:prstGeom prst="rect">
            <a:avLst/>
          </a:prstGeom>
          <a:noFill/>
        </p:spPr>
        <p:txBody>
          <a:bodyPr wrap="none" rtlCol="0">
            <a:spAutoFit/>
          </a:bodyPr>
          <a:lstStyle/>
          <a:p>
            <a:r>
              <a:rPr lang="en-US" dirty="0"/>
              <a:t>Level 1: Beliefs</a:t>
            </a:r>
          </a:p>
        </p:txBody>
      </p:sp>
      <p:sp>
        <p:nvSpPr>
          <p:cNvPr id="16" name="TextBox 15">
            <a:extLst>
              <a:ext uri="{FF2B5EF4-FFF2-40B4-BE49-F238E27FC236}">
                <a16:creationId xmlns:a16="http://schemas.microsoft.com/office/drawing/2014/main" id="{41C99A45-AFBB-41E8-1AB4-F16D266E61FC}"/>
              </a:ext>
            </a:extLst>
          </p:cNvPr>
          <p:cNvSpPr txBox="1"/>
          <p:nvPr/>
        </p:nvSpPr>
        <p:spPr>
          <a:xfrm>
            <a:off x="6769546" y="3110096"/>
            <a:ext cx="2034596" cy="369332"/>
          </a:xfrm>
          <a:prstGeom prst="rect">
            <a:avLst/>
          </a:prstGeom>
          <a:noFill/>
        </p:spPr>
        <p:txBody>
          <a:bodyPr wrap="none" rtlCol="0">
            <a:spAutoFit/>
          </a:bodyPr>
          <a:lstStyle/>
          <a:p>
            <a:r>
              <a:rPr lang="en-US" dirty="0"/>
              <a:t>Level 2: Motivation</a:t>
            </a:r>
          </a:p>
        </p:txBody>
      </p:sp>
      <p:sp>
        <p:nvSpPr>
          <p:cNvPr id="21" name="Rectangle 20">
            <a:extLst>
              <a:ext uri="{FF2B5EF4-FFF2-40B4-BE49-F238E27FC236}">
                <a16:creationId xmlns:a16="http://schemas.microsoft.com/office/drawing/2014/main" id="{A9640229-D143-C9C8-5A64-EA9B4832D81C}"/>
              </a:ext>
            </a:extLst>
          </p:cNvPr>
          <p:cNvSpPr/>
          <p:nvPr/>
        </p:nvSpPr>
        <p:spPr>
          <a:xfrm>
            <a:off x="1134531" y="2646662"/>
            <a:ext cx="4159321" cy="75276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763A674B-33E2-10AB-4A2B-B3D19BDC615C}"/>
              </a:ext>
            </a:extLst>
          </p:cNvPr>
          <p:cNvSpPr/>
          <p:nvPr/>
        </p:nvSpPr>
        <p:spPr>
          <a:xfrm>
            <a:off x="367320" y="3602397"/>
            <a:ext cx="6338280" cy="104527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8280E556-770A-B827-0DCE-6F1A04B50D38}"/>
              </a:ext>
            </a:extLst>
          </p:cNvPr>
          <p:cNvSpPr txBox="1"/>
          <p:nvPr/>
        </p:nvSpPr>
        <p:spPr>
          <a:xfrm>
            <a:off x="6785055" y="4317689"/>
            <a:ext cx="2621611" cy="615553"/>
          </a:xfrm>
          <a:prstGeom prst="rect">
            <a:avLst/>
          </a:prstGeom>
          <a:noFill/>
        </p:spPr>
        <p:txBody>
          <a:bodyPr wrap="square" rtlCol="0">
            <a:spAutoFit/>
          </a:bodyPr>
          <a:lstStyle/>
          <a:p>
            <a:r>
              <a:rPr lang="en-US" dirty="0"/>
              <a:t>Level 3: Response</a:t>
            </a:r>
          </a:p>
          <a:p>
            <a:r>
              <a:rPr lang="en-US" sz="1600" dirty="0"/>
              <a:t>(Un/conscious Strategy)</a:t>
            </a:r>
          </a:p>
        </p:txBody>
      </p:sp>
      <p:cxnSp>
        <p:nvCxnSpPr>
          <p:cNvPr id="25" name="Straight Arrow Connector 24">
            <a:extLst>
              <a:ext uri="{FF2B5EF4-FFF2-40B4-BE49-F238E27FC236}">
                <a16:creationId xmlns:a16="http://schemas.microsoft.com/office/drawing/2014/main" id="{496ED2B9-1A51-2F7F-B18A-E301888911AD}"/>
              </a:ext>
            </a:extLst>
          </p:cNvPr>
          <p:cNvCxnSpPr>
            <a:stCxn id="14" idx="2"/>
          </p:cNvCxnSpPr>
          <p:nvPr/>
        </p:nvCxnSpPr>
        <p:spPr>
          <a:xfrm flipH="1">
            <a:off x="2478559" y="2211075"/>
            <a:ext cx="436202" cy="4355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42329D9-0956-23F3-78B8-6C1F0E4972B3}"/>
              </a:ext>
            </a:extLst>
          </p:cNvPr>
          <p:cNvCxnSpPr>
            <a:cxnSpLocks/>
            <a:endCxn id="6" idx="0"/>
          </p:cNvCxnSpPr>
          <p:nvPr/>
        </p:nvCxnSpPr>
        <p:spPr>
          <a:xfrm>
            <a:off x="2914761" y="2211075"/>
            <a:ext cx="1452460" cy="473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6F7702E-11C6-2259-A367-785536129854}"/>
              </a:ext>
            </a:extLst>
          </p:cNvPr>
          <p:cNvCxnSpPr>
            <a:cxnSpLocks/>
            <a:endCxn id="9" idx="0"/>
          </p:cNvCxnSpPr>
          <p:nvPr/>
        </p:nvCxnSpPr>
        <p:spPr>
          <a:xfrm>
            <a:off x="3214191" y="3402969"/>
            <a:ext cx="2235785" cy="418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1B252B7-2D65-0FCE-20E1-1AA1F13B11EE}"/>
              </a:ext>
            </a:extLst>
          </p:cNvPr>
          <p:cNvCxnSpPr>
            <a:cxnSpLocks/>
            <a:endCxn id="11" idx="0"/>
          </p:cNvCxnSpPr>
          <p:nvPr/>
        </p:nvCxnSpPr>
        <p:spPr>
          <a:xfrm flipH="1">
            <a:off x="1502650" y="3396162"/>
            <a:ext cx="1711541" cy="4227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57A0252-C4B6-3887-2AC3-89A31F565963}"/>
              </a:ext>
            </a:extLst>
          </p:cNvPr>
          <p:cNvCxnSpPr>
            <a:cxnSpLocks/>
            <a:stCxn id="21" idx="2"/>
          </p:cNvCxnSpPr>
          <p:nvPr/>
        </p:nvCxnSpPr>
        <p:spPr>
          <a:xfrm>
            <a:off x="3214192" y="3399422"/>
            <a:ext cx="257680" cy="401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07D2F83-3D57-5A2D-9D31-6379CC545807}"/>
              </a:ext>
            </a:extLst>
          </p:cNvPr>
          <p:cNvCxnSpPr>
            <a:stCxn id="14" idx="2"/>
          </p:cNvCxnSpPr>
          <p:nvPr/>
        </p:nvCxnSpPr>
        <p:spPr>
          <a:xfrm>
            <a:off x="2914761" y="2211075"/>
            <a:ext cx="540797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3E920982-FB49-760F-A7CC-930BB201F6AB}"/>
              </a:ext>
            </a:extLst>
          </p:cNvPr>
          <p:cNvCxnSpPr>
            <a:cxnSpLocks/>
          </p:cNvCxnSpPr>
          <p:nvPr/>
        </p:nvCxnSpPr>
        <p:spPr>
          <a:xfrm flipV="1">
            <a:off x="3253431" y="3402969"/>
            <a:ext cx="5424902" cy="1660"/>
          </a:xfrm>
          <a:prstGeom prst="line">
            <a:avLst/>
          </a:prstGeom>
        </p:spPr>
        <p:style>
          <a:lnRef idx="1">
            <a:schemeClr val="accent6"/>
          </a:lnRef>
          <a:fillRef idx="0">
            <a:schemeClr val="accent6"/>
          </a:fillRef>
          <a:effectRef idx="0">
            <a:schemeClr val="accent6"/>
          </a:effectRef>
          <a:fontRef idx="minor">
            <a:schemeClr val="tx1"/>
          </a:fontRef>
        </p:style>
      </p:cxnSp>
      <p:cxnSp>
        <p:nvCxnSpPr>
          <p:cNvPr id="40" name="Straight Connector 39">
            <a:extLst>
              <a:ext uri="{FF2B5EF4-FFF2-40B4-BE49-F238E27FC236}">
                <a16:creationId xmlns:a16="http://schemas.microsoft.com/office/drawing/2014/main" id="{B986A08B-BF56-F083-43C4-4D30008218E2}"/>
              </a:ext>
            </a:extLst>
          </p:cNvPr>
          <p:cNvCxnSpPr>
            <a:cxnSpLocks/>
          </p:cNvCxnSpPr>
          <p:nvPr/>
        </p:nvCxnSpPr>
        <p:spPr>
          <a:xfrm>
            <a:off x="3154223" y="4642562"/>
            <a:ext cx="5888177"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84178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Hypnotic Loop</a:t>
            </a:r>
            <a:endParaRPr dirty="0"/>
          </a:p>
        </p:txBody>
      </p:sp>
      <p:sp>
        <p:nvSpPr>
          <p:cNvPr id="222" name="Google Shape;222;p40"/>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24" name="Google Shape;224;p40"/>
          <p:cNvSpPr/>
          <p:nvPr/>
        </p:nvSpPr>
        <p:spPr>
          <a:xfrm>
            <a:off x="3780325" y="2435250"/>
            <a:ext cx="1572900" cy="102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lt1"/>
              </a:highlight>
            </a:endParaRPr>
          </a:p>
        </p:txBody>
      </p:sp>
      <p:sp>
        <p:nvSpPr>
          <p:cNvPr id="225" name="Google Shape;225;p40"/>
          <p:cNvSpPr txBox="1"/>
          <p:nvPr/>
        </p:nvSpPr>
        <p:spPr>
          <a:xfrm>
            <a:off x="7336375" y="4498850"/>
            <a:ext cx="1827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2"/>
                </a:solidFill>
              </a:rPr>
              <a:t>(James Tripp)</a:t>
            </a:r>
            <a:endParaRPr sz="1800" dirty="0">
              <a:solidFill>
                <a:schemeClr val="dk2"/>
              </a:solidFill>
            </a:endParaRPr>
          </a:p>
        </p:txBody>
      </p:sp>
      <p:graphicFrame>
        <p:nvGraphicFramePr>
          <p:cNvPr id="4" name="Diagram 3">
            <a:extLst>
              <a:ext uri="{FF2B5EF4-FFF2-40B4-BE49-F238E27FC236}">
                <a16:creationId xmlns:a16="http://schemas.microsoft.com/office/drawing/2014/main" id="{53FD84CC-31B0-AF37-71D0-A3349CEECF06}"/>
              </a:ext>
            </a:extLst>
          </p:cNvPr>
          <p:cNvGraphicFramePr/>
          <p:nvPr>
            <p:extLst>
              <p:ext uri="{D42A27DB-BD31-4B8C-83A1-F6EECF244321}">
                <p14:modId xmlns:p14="http://schemas.microsoft.com/office/powerpoint/2010/main" val="1603481391"/>
              </p:ext>
            </p:extLst>
          </p:nvPr>
        </p:nvGraphicFramePr>
        <p:xfrm>
          <a:off x="1415744" y="57462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Predictive Processing</a:t>
            </a:r>
            <a:endParaRPr/>
          </a:p>
        </p:txBody>
      </p:sp>
      <p:sp>
        <p:nvSpPr>
          <p:cNvPr id="231" name="Google Shape;231;p4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2" name="Google Shape;232;p41"/>
          <p:cNvPicPr preferRelativeResize="0"/>
          <p:nvPr/>
        </p:nvPicPr>
        <p:blipFill>
          <a:blip r:embed="rId3">
            <a:alphaModFix/>
          </a:blip>
          <a:stretch>
            <a:fillRect/>
          </a:stretch>
        </p:blipFill>
        <p:spPr>
          <a:xfrm>
            <a:off x="964450" y="543499"/>
            <a:ext cx="8179550" cy="4598749"/>
          </a:xfrm>
          <a:prstGeom prst="rect">
            <a:avLst/>
          </a:prstGeom>
          <a:noFill/>
          <a:ln>
            <a:noFill/>
          </a:ln>
        </p:spPr>
      </p:pic>
      <p:sp>
        <p:nvSpPr>
          <p:cNvPr id="233" name="Google Shape;233;p41"/>
          <p:cNvSpPr txBox="1"/>
          <p:nvPr/>
        </p:nvSpPr>
        <p:spPr>
          <a:xfrm>
            <a:off x="7740625" y="1803775"/>
            <a:ext cx="142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Maps</a:t>
            </a:r>
            <a:endParaRPr sz="1800">
              <a:solidFill>
                <a:schemeClr val="dk2"/>
              </a:solidFill>
            </a:endParaRPr>
          </a:p>
        </p:txBody>
      </p:sp>
      <p:sp>
        <p:nvSpPr>
          <p:cNvPr id="234" name="Google Shape;234;p41"/>
          <p:cNvSpPr txBox="1"/>
          <p:nvPr/>
        </p:nvSpPr>
        <p:spPr>
          <a:xfrm>
            <a:off x="964450" y="3910100"/>
            <a:ext cx="142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Territory</a:t>
            </a:r>
            <a:endParaRPr sz="1800">
              <a:solidFill>
                <a:schemeClr val="dk2"/>
              </a:solidFill>
            </a:endParaRPr>
          </a:p>
        </p:txBody>
      </p:sp>
      <p:sp>
        <p:nvSpPr>
          <p:cNvPr id="235" name="Google Shape;235;p41"/>
          <p:cNvSpPr txBox="1"/>
          <p:nvPr/>
        </p:nvSpPr>
        <p:spPr>
          <a:xfrm>
            <a:off x="4851450" y="597400"/>
            <a:ext cx="142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Eyes</a:t>
            </a:r>
            <a:endParaRPr sz="1800">
              <a:solidFill>
                <a:schemeClr val="dk2"/>
              </a:solidFill>
            </a:endParaRPr>
          </a:p>
        </p:txBody>
      </p:sp>
      <p:sp>
        <p:nvSpPr>
          <p:cNvPr id="236" name="Google Shape;236;p41"/>
          <p:cNvSpPr txBox="1"/>
          <p:nvPr/>
        </p:nvSpPr>
        <p:spPr>
          <a:xfrm>
            <a:off x="5340725" y="4371800"/>
            <a:ext cx="142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Navigation</a:t>
            </a:r>
            <a:endParaRPr sz="1800">
              <a:solidFill>
                <a:schemeClr val="dk2"/>
              </a:solidFill>
            </a:endParaRPr>
          </a:p>
        </p:txBody>
      </p:sp>
      <p:sp>
        <p:nvSpPr>
          <p:cNvPr id="2" name="TextBox 1">
            <a:extLst>
              <a:ext uri="{FF2B5EF4-FFF2-40B4-BE49-F238E27FC236}">
                <a16:creationId xmlns:a16="http://schemas.microsoft.com/office/drawing/2014/main" id="{02BE4139-005A-1C47-7939-BCECDCD6F41E}"/>
              </a:ext>
            </a:extLst>
          </p:cNvPr>
          <p:cNvSpPr txBox="1"/>
          <p:nvPr/>
        </p:nvSpPr>
        <p:spPr>
          <a:xfrm>
            <a:off x="4670970" y="4842784"/>
            <a:ext cx="4492255" cy="369332"/>
          </a:xfrm>
          <a:prstGeom prst="rect">
            <a:avLst/>
          </a:prstGeom>
          <a:noFill/>
        </p:spPr>
        <p:txBody>
          <a:bodyPr wrap="none" rtlCol="0">
            <a:spAutoFit/>
          </a:bodyPr>
          <a:lstStyle/>
          <a:p>
            <a:r>
              <a:rPr lang="en-US" dirty="0"/>
              <a:t>Karl Friston, Maxwell </a:t>
            </a:r>
            <a:r>
              <a:rPr lang="en-US" dirty="0" err="1"/>
              <a:t>Ramstead</a:t>
            </a:r>
            <a:r>
              <a:rPr lang="en-US" dirty="0"/>
              <a:t>, Andy Clark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53AF-636F-6278-285D-ECF7349A998A}"/>
              </a:ext>
            </a:extLst>
          </p:cNvPr>
          <p:cNvSpPr>
            <a:spLocks noGrp="1"/>
          </p:cNvSpPr>
          <p:nvPr>
            <p:ph type="title"/>
          </p:nvPr>
        </p:nvSpPr>
        <p:spPr/>
        <p:txBody>
          <a:bodyPr>
            <a:normAutofit fontScale="90000"/>
          </a:bodyPr>
          <a:lstStyle/>
          <a:p>
            <a:r>
              <a:rPr lang="en-US" dirty="0"/>
              <a:t>A convergence of cybernetics</a:t>
            </a:r>
          </a:p>
        </p:txBody>
      </p:sp>
      <p:sp>
        <p:nvSpPr>
          <p:cNvPr id="3" name="Text Placeholder 2">
            <a:extLst>
              <a:ext uri="{FF2B5EF4-FFF2-40B4-BE49-F238E27FC236}">
                <a16:creationId xmlns:a16="http://schemas.microsoft.com/office/drawing/2014/main" id="{82DD2326-DEB4-14B3-BF9D-B9203B78ECC6}"/>
              </a:ext>
            </a:extLst>
          </p:cNvPr>
          <p:cNvSpPr>
            <a:spLocks noGrp="1"/>
          </p:cNvSpPr>
          <p:nvPr>
            <p:ph type="body" idx="1"/>
          </p:nvPr>
        </p:nvSpPr>
        <p:spPr/>
        <p:txBody>
          <a:bodyPr/>
          <a:lstStyle/>
          <a:p>
            <a:endParaRPr lang="en-US"/>
          </a:p>
        </p:txBody>
      </p:sp>
      <p:pic>
        <p:nvPicPr>
          <p:cNvPr id="4" name="Google Shape;232;p41">
            <a:extLst>
              <a:ext uri="{FF2B5EF4-FFF2-40B4-BE49-F238E27FC236}">
                <a16:creationId xmlns:a16="http://schemas.microsoft.com/office/drawing/2014/main" id="{327A947B-61BD-F9BA-AF12-DDD9D3A983FB}"/>
              </a:ext>
            </a:extLst>
          </p:cNvPr>
          <p:cNvPicPr preferRelativeResize="0"/>
          <p:nvPr/>
        </p:nvPicPr>
        <p:blipFill>
          <a:blip r:embed="rId2">
            <a:alphaModFix/>
          </a:blip>
          <a:stretch>
            <a:fillRect/>
          </a:stretch>
        </p:blipFill>
        <p:spPr>
          <a:xfrm>
            <a:off x="3775502" y="798750"/>
            <a:ext cx="6177565" cy="4123850"/>
          </a:xfrm>
          <a:prstGeom prst="rect">
            <a:avLst/>
          </a:prstGeom>
          <a:noFill/>
          <a:ln>
            <a:noFill/>
          </a:ln>
        </p:spPr>
      </p:pic>
      <p:graphicFrame>
        <p:nvGraphicFramePr>
          <p:cNvPr id="5" name="Diagram 4">
            <a:extLst>
              <a:ext uri="{FF2B5EF4-FFF2-40B4-BE49-F238E27FC236}">
                <a16:creationId xmlns:a16="http://schemas.microsoft.com/office/drawing/2014/main" id="{E0E234C3-6BE6-9DD3-23CA-91591489BBC6}"/>
              </a:ext>
            </a:extLst>
          </p:cNvPr>
          <p:cNvGraphicFramePr/>
          <p:nvPr>
            <p:extLst>
              <p:ext uri="{D42A27DB-BD31-4B8C-83A1-F6EECF244321}">
                <p14:modId xmlns:p14="http://schemas.microsoft.com/office/powerpoint/2010/main" val="1932322406"/>
              </p:ext>
            </p:extLst>
          </p:nvPr>
        </p:nvGraphicFramePr>
        <p:xfrm>
          <a:off x="-413056" y="1282074"/>
          <a:ext cx="4985056" cy="3416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415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Expectation and Subversion</a:t>
            </a:r>
            <a:endParaRPr dirty="0"/>
          </a:p>
        </p:txBody>
      </p:sp>
      <p:sp>
        <p:nvSpPr>
          <p:cNvPr id="242" name="Google Shape;242;p4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Subversions of prior expectations alter those expectations.  New maps of what seems possible are built because more seems plausible.</a:t>
            </a:r>
            <a:endParaRPr dirty="0"/>
          </a:p>
        </p:txBody>
      </p:sp>
      <p:pic>
        <p:nvPicPr>
          <p:cNvPr id="243" name="Google Shape;243;p42"/>
          <p:cNvPicPr preferRelativeResize="0"/>
          <p:nvPr/>
        </p:nvPicPr>
        <p:blipFill rotWithShape="1">
          <a:blip r:embed="rId3">
            <a:alphaModFix/>
          </a:blip>
          <a:srcRect l="3129" t="3909" r="4985" b="20891"/>
          <a:stretch/>
        </p:blipFill>
        <p:spPr>
          <a:xfrm>
            <a:off x="3715656" y="2290829"/>
            <a:ext cx="4597759" cy="2852671"/>
          </a:xfrm>
          <a:prstGeom prst="rect">
            <a:avLst/>
          </a:prstGeom>
          <a:noFill/>
          <a:ln>
            <a:noFill/>
          </a:ln>
        </p:spPr>
      </p:pic>
      <p:sp>
        <p:nvSpPr>
          <p:cNvPr id="2" name="TextBox 1">
            <a:extLst>
              <a:ext uri="{FF2B5EF4-FFF2-40B4-BE49-F238E27FC236}">
                <a16:creationId xmlns:a16="http://schemas.microsoft.com/office/drawing/2014/main" id="{C6BC7150-A7DF-70CD-5DC3-8A5809AD85D7}"/>
              </a:ext>
            </a:extLst>
          </p:cNvPr>
          <p:cNvSpPr txBox="1"/>
          <p:nvPr/>
        </p:nvSpPr>
        <p:spPr>
          <a:xfrm>
            <a:off x="7738533" y="4678417"/>
            <a:ext cx="1310487" cy="369332"/>
          </a:xfrm>
          <a:prstGeom prst="rect">
            <a:avLst/>
          </a:prstGeom>
          <a:noFill/>
        </p:spPr>
        <p:txBody>
          <a:bodyPr wrap="none" rtlCol="0">
            <a:spAutoFit/>
          </a:bodyPr>
          <a:lstStyle/>
          <a:p>
            <a:r>
              <a:rPr lang="en-US" dirty="0"/>
              <a:t>Karl Friston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solidFill>
                  <a:schemeClr val="bg1"/>
                </a:solidFill>
              </a:rPr>
              <a:t>Phenomenaworks</a:t>
            </a:r>
            <a:endParaRPr dirty="0">
              <a:solidFill>
                <a:schemeClr val="bg1"/>
              </a:solidFill>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bg1">
                    <a:lumMod val="50000"/>
                  </a:schemeClr>
                </a:solidFill>
              </a:rPr>
              <a:t>Hypnosis </a:t>
            </a:r>
            <a:r>
              <a:rPr lang="en" dirty="0">
                <a:solidFill>
                  <a:schemeClr val="bg1">
                    <a:lumMod val="65000"/>
                  </a:schemeClr>
                </a:solidFill>
              </a:rPr>
              <a:t>Beyond</a:t>
            </a:r>
            <a:r>
              <a:rPr lang="en" dirty="0">
                <a:solidFill>
                  <a:schemeClr val="bg1">
                    <a:lumMod val="50000"/>
                  </a:schemeClr>
                </a:solidFill>
              </a:rPr>
              <a:t> </a:t>
            </a:r>
            <a:r>
              <a:rPr lang="en" dirty="0">
                <a:solidFill>
                  <a:schemeClr val="bg1">
                    <a:lumMod val="65000"/>
                  </a:schemeClr>
                </a:solidFill>
              </a:rPr>
              <a:t>Trance</a:t>
            </a:r>
            <a:r>
              <a:rPr lang="en" dirty="0">
                <a:solidFill>
                  <a:schemeClr val="bg1">
                    <a:lumMod val="50000"/>
                  </a:schemeClr>
                </a:solidFill>
              </a:rPr>
              <a:t>: </a:t>
            </a:r>
            <a:r>
              <a:rPr lang="en" dirty="0">
                <a:solidFill>
                  <a:schemeClr val="bg1">
                    <a:lumMod val="75000"/>
                  </a:schemeClr>
                </a:solidFill>
              </a:rPr>
              <a:t>Phenomenal</a:t>
            </a:r>
            <a:r>
              <a:rPr lang="en" dirty="0">
                <a:solidFill>
                  <a:schemeClr val="bg1">
                    <a:lumMod val="50000"/>
                  </a:schemeClr>
                </a:solidFill>
              </a:rPr>
              <a:t> </a:t>
            </a:r>
            <a:r>
              <a:rPr lang="en" dirty="0">
                <a:solidFill>
                  <a:schemeClr val="bg1"/>
                </a:solidFill>
              </a:rPr>
              <a:t>Magic</a:t>
            </a:r>
            <a:endParaRPr dirty="0">
              <a:solidFill>
                <a:schemeClr val="bg1"/>
              </a:solidFill>
            </a:endParaRPr>
          </a:p>
        </p:txBody>
      </p:sp>
      <p:sp>
        <p:nvSpPr>
          <p:cNvPr id="3" name="TextBox 2">
            <a:extLst>
              <a:ext uri="{FF2B5EF4-FFF2-40B4-BE49-F238E27FC236}">
                <a16:creationId xmlns:a16="http://schemas.microsoft.com/office/drawing/2014/main" id="{7DE86A11-C8C6-5505-EBCE-0064E7F41AB4}"/>
              </a:ext>
            </a:extLst>
          </p:cNvPr>
          <p:cNvSpPr txBox="1"/>
          <p:nvPr/>
        </p:nvSpPr>
        <p:spPr>
          <a:xfrm>
            <a:off x="7355888" y="4301728"/>
            <a:ext cx="1820563" cy="923330"/>
          </a:xfrm>
          <a:prstGeom prst="rect">
            <a:avLst/>
          </a:prstGeom>
          <a:noFill/>
        </p:spPr>
        <p:txBody>
          <a:bodyPr wrap="none" rtlCol="0">
            <a:spAutoFit/>
          </a:bodyPr>
          <a:lstStyle/>
          <a:p>
            <a:r>
              <a:rPr lang="en-US" dirty="0">
                <a:solidFill>
                  <a:schemeClr val="bg1"/>
                </a:solidFill>
              </a:rPr>
              <a:t>- By </a:t>
            </a:r>
            <a:r>
              <a:rPr lang="en-US" dirty="0" err="1">
                <a:solidFill>
                  <a:schemeClr val="bg1"/>
                </a:solidFill>
              </a:rPr>
              <a:t>Wyrdweaver</a:t>
            </a:r>
            <a:endParaRPr lang="en-US" dirty="0">
              <a:solidFill>
                <a:schemeClr val="bg1"/>
              </a:solidFill>
            </a:endParaRPr>
          </a:p>
          <a:p>
            <a:r>
              <a:rPr lang="en-US" dirty="0">
                <a:solidFill>
                  <a:schemeClr val="bg1"/>
                </a:solidFill>
              </a:rPr>
              <a:t>@EH </a:t>
            </a:r>
            <a:r>
              <a:rPr lang="en-US" dirty="0" err="1">
                <a:solidFill>
                  <a:schemeClr val="bg1"/>
                </a:solidFill>
              </a:rPr>
              <a:t>BookClub</a:t>
            </a:r>
            <a:endParaRPr lang="en-US" dirty="0">
              <a:solidFill>
                <a:schemeClr val="bg1"/>
              </a:solidFill>
            </a:endParaRPr>
          </a:p>
          <a:p>
            <a:pPr algn="ctr"/>
            <a:r>
              <a:rPr lang="en-US" dirty="0">
                <a:solidFill>
                  <a:schemeClr val="bg1"/>
                </a:solidFill>
              </a:rPr>
              <a:t>April 2025</a:t>
            </a:r>
          </a:p>
        </p:txBody>
      </p:sp>
      <p:sp>
        <p:nvSpPr>
          <p:cNvPr id="2" name="TextBox 1">
            <a:extLst>
              <a:ext uri="{FF2B5EF4-FFF2-40B4-BE49-F238E27FC236}">
                <a16:creationId xmlns:a16="http://schemas.microsoft.com/office/drawing/2014/main" id="{5C1CCEC2-37CA-7718-88D4-4D6F48B05144}"/>
              </a:ext>
            </a:extLst>
          </p:cNvPr>
          <p:cNvSpPr txBox="1"/>
          <p:nvPr/>
        </p:nvSpPr>
        <p:spPr>
          <a:xfrm>
            <a:off x="7951019" y="4303308"/>
            <a:ext cx="325730" cy="400110"/>
          </a:xfrm>
          <a:prstGeom prst="rect">
            <a:avLst/>
          </a:prstGeom>
          <a:noFill/>
        </p:spPr>
        <p:txBody>
          <a:bodyPr wrap="none" rtlCol="0">
            <a:spAutoFit/>
          </a:bodyPr>
          <a:lstStyle/>
          <a:p>
            <a:r>
              <a:rPr lang="en-US" sz="2000" dirty="0">
                <a:solidFill>
                  <a:schemeClr val="bg1"/>
                </a:solidFill>
              </a:rPr>
              <a:t>o</a:t>
            </a:r>
          </a:p>
        </p:txBody>
      </p:sp>
    </p:spTree>
    <p:extLst>
      <p:ext uri="{BB962C8B-B14F-4D97-AF65-F5344CB8AC3E}">
        <p14:creationId xmlns:p14="http://schemas.microsoft.com/office/powerpoint/2010/main" val="2853194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7"/>
        <p:cNvGrpSpPr/>
        <p:nvPr/>
      </p:nvGrpSpPr>
      <p:grpSpPr>
        <a:xfrm>
          <a:off x="0" y="0"/>
          <a:ext cx="0" cy="0"/>
          <a:chOff x="0" y="0"/>
          <a:chExt cx="0" cy="0"/>
        </a:xfrm>
      </p:grpSpPr>
      <p:sp>
        <p:nvSpPr>
          <p:cNvPr id="248" name="Google Shape;248;p4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1"/>
                </a:solidFill>
              </a:rPr>
              <a:t>Haunting a Doll – Woodweaver Redux</a:t>
            </a:r>
            <a:endParaRPr dirty="0">
              <a:solidFill>
                <a:schemeClr val="bg1"/>
              </a:solidFill>
            </a:endParaRPr>
          </a:p>
        </p:txBody>
      </p:sp>
      <p:sp>
        <p:nvSpPr>
          <p:cNvPr id="249" name="Google Shape;249;p4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1026" name="Picture 2">
            <a:extLst>
              <a:ext uri="{FF2B5EF4-FFF2-40B4-BE49-F238E27FC236}">
                <a16:creationId xmlns:a16="http://schemas.microsoft.com/office/drawing/2014/main" id="{75F5841D-5EFE-EB27-FFFD-917EDE8D2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765" y="1514265"/>
            <a:ext cx="3629235" cy="36292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Pacing and Leading - Abstract Conditioning</a:t>
            </a:r>
            <a:endParaRPr/>
          </a:p>
        </p:txBody>
      </p:sp>
      <p:sp>
        <p:nvSpPr>
          <p:cNvPr id="267" name="Google Shape;267;p4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dirty="0"/>
              <a:t>Pacing: matching (pacing) the current experience</a:t>
            </a:r>
            <a:endParaRPr dirty="0"/>
          </a:p>
          <a:p>
            <a:pPr marL="914400" lvl="1" indent="-317500" algn="l" rtl="0">
              <a:lnSpc>
                <a:spcPct val="150000"/>
              </a:lnSpc>
              <a:spcBef>
                <a:spcPts val="0"/>
              </a:spcBef>
              <a:spcAft>
                <a:spcPts val="0"/>
              </a:spcAft>
              <a:buSzPts val="1400"/>
              <a:buChar char="○"/>
            </a:pPr>
            <a:r>
              <a:rPr lang="en" dirty="0"/>
              <a:t>Observation of Reality: So now as we are talking</a:t>
            </a:r>
            <a:endParaRPr dirty="0"/>
          </a:p>
          <a:p>
            <a:pPr marL="914400" lvl="1" indent="-317500" algn="l" rtl="0">
              <a:lnSpc>
                <a:spcPct val="150000"/>
              </a:lnSpc>
              <a:spcBef>
                <a:spcPts val="0"/>
              </a:spcBef>
              <a:spcAft>
                <a:spcPts val="0"/>
              </a:spcAft>
              <a:buSzPts val="1400"/>
              <a:buChar char="○"/>
            </a:pPr>
            <a:r>
              <a:rPr lang="en" dirty="0"/>
              <a:t>Sensory Experience: …you can notice your weight on the surface below you</a:t>
            </a:r>
            <a:endParaRPr dirty="0"/>
          </a:p>
          <a:p>
            <a:pPr marL="914400" lvl="1" indent="-317500" algn="l" rtl="0">
              <a:lnSpc>
                <a:spcPct val="150000"/>
              </a:lnSpc>
              <a:spcBef>
                <a:spcPts val="0"/>
              </a:spcBef>
              <a:spcAft>
                <a:spcPts val="0"/>
              </a:spcAft>
              <a:buSzPts val="1400"/>
              <a:buChar char="○"/>
            </a:pPr>
            <a:r>
              <a:rPr lang="en" dirty="0"/>
              <a:t>Internal States and Processes: as other thoughts may come and go,</a:t>
            </a:r>
            <a:endParaRPr dirty="0"/>
          </a:p>
          <a:p>
            <a:pPr marL="457200" lvl="0" indent="-342900" algn="l" rtl="0">
              <a:lnSpc>
                <a:spcPct val="150000"/>
              </a:lnSpc>
              <a:spcBef>
                <a:spcPts val="0"/>
              </a:spcBef>
              <a:spcAft>
                <a:spcPts val="0"/>
              </a:spcAft>
              <a:buSzPts val="1800"/>
              <a:buChar char="●"/>
            </a:pPr>
            <a:r>
              <a:rPr lang="en" dirty="0"/>
              <a:t>Leading: </a:t>
            </a:r>
            <a:endParaRPr dirty="0"/>
          </a:p>
          <a:p>
            <a:pPr marL="914400" lvl="1" indent="-317500" algn="l" rtl="0">
              <a:lnSpc>
                <a:spcPct val="150000"/>
              </a:lnSpc>
              <a:spcBef>
                <a:spcPts val="0"/>
              </a:spcBef>
              <a:spcAft>
                <a:spcPts val="0"/>
              </a:spcAft>
              <a:buSzPts val="1400"/>
              <a:buChar char="○"/>
            </a:pPr>
            <a:r>
              <a:rPr lang="en" dirty="0"/>
              <a:t>You can begin to let yourself relax into an attentive focus as you listen and engage fully</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Intervening at the level of Physiology - Changing the Territory</a:t>
            </a:r>
            <a:endParaRPr/>
          </a:p>
        </p:txBody>
      </p:sp>
      <p:sp>
        <p:nvSpPr>
          <p:cNvPr id="261" name="Google Shape;261;p45"/>
          <p:cNvSpPr txBox="1">
            <a:spLocks noGrp="1"/>
          </p:cNvSpPr>
          <p:nvPr>
            <p:ph type="body" idx="1"/>
          </p:nvPr>
        </p:nvSpPr>
        <p:spPr>
          <a:xfrm>
            <a:off x="311700" y="1447650"/>
            <a:ext cx="8520600" cy="3121200"/>
          </a:xfrm>
          <a:prstGeom prst="rect">
            <a:avLst/>
          </a:prstGeom>
        </p:spPr>
        <p:txBody>
          <a:bodyPr spcFirstLastPara="1" wrap="square" lIns="91425" tIns="91425" rIns="91425" bIns="91425" anchor="t" anchorCtr="0">
            <a:normAutofit fontScale="77500" lnSpcReduction="20000"/>
          </a:bodyPr>
          <a:lstStyle/>
          <a:p>
            <a:pPr marL="457200" lvl="0" indent="-342900" algn="l" rtl="0">
              <a:spcBef>
                <a:spcPts val="0"/>
              </a:spcBef>
              <a:spcAft>
                <a:spcPts val="0"/>
              </a:spcAft>
              <a:buSzPts val="1800"/>
              <a:buChar char="●"/>
            </a:pPr>
            <a:r>
              <a:rPr lang="en" dirty="0"/>
              <a:t>“Convincers”</a:t>
            </a:r>
            <a:endParaRPr dirty="0"/>
          </a:p>
          <a:p>
            <a:pPr marL="457200" lvl="0" indent="-342900" algn="l" rtl="0">
              <a:spcBef>
                <a:spcPts val="1000"/>
              </a:spcBef>
              <a:spcAft>
                <a:spcPts val="0"/>
              </a:spcAft>
              <a:buSzPts val="1800"/>
              <a:buChar char="●"/>
            </a:pPr>
            <a:r>
              <a:rPr lang="en" dirty="0"/>
              <a:t>Visual Hallucination</a:t>
            </a:r>
            <a:endParaRPr dirty="0"/>
          </a:p>
          <a:p>
            <a:pPr marL="914400" lvl="1" indent="-317500" algn="l" rtl="0">
              <a:spcBef>
                <a:spcPts val="1000"/>
              </a:spcBef>
              <a:spcAft>
                <a:spcPts val="0"/>
              </a:spcAft>
              <a:buSzPts val="1400"/>
              <a:buChar char="○"/>
            </a:pPr>
            <a:r>
              <a:rPr lang="en" dirty="0"/>
              <a:t>Kirsch</a:t>
            </a:r>
            <a:endParaRPr dirty="0"/>
          </a:p>
          <a:p>
            <a:pPr marL="914400" lvl="1" indent="-317500" algn="l" rtl="0">
              <a:spcBef>
                <a:spcPts val="1000"/>
              </a:spcBef>
              <a:spcAft>
                <a:spcPts val="0"/>
              </a:spcAft>
              <a:buSzPts val="1400"/>
              <a:buChar char="○"/>
            </a:pPr>
            <a:r>
              <a:rPr lang="en" dirty="0"/>
              <a:t>Ganzfeld and sensory deprivation- </a:t>
            </a:r>
            <a:r>
              <a:rPr lang="en-US" dirty="0">
                <a:hlinkClick r:id="rId3"/>
              </a:rPr>
              <a:t>https://fetlife.com/users/5867027/posts/8172152</a:t>
            </a:r>
            <a:br>
              <a:rPr lang="en-US" dirty="0"/>
            </a:br>
            <a:r>
              <a:rPr lang="en-US" dirty="0"/>
              <a:t>	- https://www.researchgate.net/publication/281058302_Effects_of_Dry_Flotation_Restricted_Environmental_Stimulation_on_Hypnotizability_and_Pain_Control</a:t>
            </a:r>
            <a:endParaRPr dirty="0"/>
          </a:p>
          <a:p>
            <a:pPr marL="457200" lvl="0" indent="-342900" algn="l" rtl="0">
              <a:spcBef>
                <a:spcPts val="1000"/>
              </a:spcBef>
              <a:spcAft>
                <a:spcPts val="0"/>
              </a:spcAft>
              <a:buSzPts val="1800"/>
              <a:buChar char="●"/>
            </a:pPr>
            <a:r>
              <a:rPr lang="en" dirty="0"/>
              <a:t>Rubber Hand Illusion – Replication of the study I mentioned that came out 10 days ago that I didn’t know when I was presenting: </a:t>
            </a:r>
            <a:r>
              <a:rPr lang="en-US" dirty="0"/>
              <a:t>https://online.ucpress.edu/collabra/article/10/1/116190/200587/Order-Effects-on-the-Rubber-Hand-Illusion</a:t>
            </a:r>
            <a:endParaRPr dirty="0"/>
          </a:p>
          <a:p>
            <a:pPr marL="457200" lvl="0" indent="-342900" algn="l" rtl="0">
              <a:spcBef>
                <a:spcPts val="1000"/>
              </a:spcBef>
              <a:spcAft>
                <a:spcPts val="1000"/>
              </a:spcAft>
              <a:buSzPts val="1800"/>
              <a:buChar char="●"/>
            </a:pPr>
            <a:r>
              <a:rPr lang="en" dirty="0"/>
              <a:t>Conditioning response: </a:t>
            </a:r>
            <a:r>
              <a:rPr lang="en-US" dirty="0"/>
              <a:t>https://www.ncbi.nlm.nih.gov/pmc/articles/PMC6127761/</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Ambiguity</a:t>
            </a:r>
            <a:endParaRPr/>
          </a:p>
        </p:txBody>
      </p:sp>
      <p:sp>
        <p:nvSpPr>
          <p:cNvPr id="291" name="Google Shape;291;p5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dirty="0"/>
              <a:t>Verbal</a:t>
            </a:r>
            <a:endParaRPr dirty="0"/>
          </a:p>
          <a:p>
            <a:pPr marL="457200" lvl="0" indent="-342900" algn="l" rtl="0">
              <a:lnSpc>
                <a:spcPct val="200000"/>
              </a:lnSpc>
              <a:spcBef>
                <a:spcPts val="0"/>
              </a:spcBef>
              <a:spcAft>
                <a:spcPts val="0"/>
              </a:spcAft>
              <a:buSzPts val="1800"/>
              <a:buChar char="●"/>
            </a:pPr>
            <a:r>
              <a:rPr lang="en" dirty="0"/>
              <a:t>Non verbal</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Leaning In</a:t>
            </a:r>
            <a:endParaRPr/>
          </a:p>
        </p:txBody>
      </p:sp>
      <p:sp>
        <p:nvSpPr>
          <p:cNvPr id="255" name="Google Shape;255;p4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Being sensitized to subtle noticeable differences - vaguely perceptible cues</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Pareidolia </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Cultivating apopheniac sensibilities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Utilization</a:t>
            </a:r>
            <a:endParaRPr/>
          </a:p>
        </p:txBody>
      </p:sp>
      <p:sp>
        <p:nvSpPr>
          <p:cNvPr id="285" name="Google Shape;285;p4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lnSpc>
                <a:spcPct val="200000"/>
              </a:lnSpc>
              <a:spcBef>
                <a:spcPts val="1000"/>
              </a:spcBef>
              <a:spcAft>
                <a:spcPts val="0"/>
              </a:spcAft>
              <a:buSzPts val="1800"/>
              <a:buChar char="●"/>
            </a:pPr>
            <a:r>
              <a:rPr lang="en" dirty="0"/>
              <a:t>Clean Language</a:t>
            </a:r>
            <a:endParaRPr dirty="0"/>
          </a:p>
          <a:p>
            <a:pPr marL="457200" lvl="0" indent="-342900" algn="l" rtl="0">
              <a:lnSpc>
                <a:spcPct val="200000"/>
              </a:lnSpc>
              <a:spcBef>
                <a:spcPts val="1200"/>
              </a:spcBef>
              <a:spcAft>
                <a:spcPts val="0"/>
              </a:spcAft>
              <a:buSzPts val="1800"/>
              <a:buChar char="●"/>
            </a:pPr>
            <a:r>
              <a:rPr lang="en" dirty="0"/>
              <a:t>Changing the Territory</a:t>
            </a:r>
            <a:endParaRPr dirty="0"/>
          </a:p>
          <a:p>
            <a:pPr marL="457200" lvl="0" indent="-342900" algn="l" rtl="0">
              <a:lnSpc>
                <a:spcPct val="200000"/>
              </a:lnSpc>
              <a:spcBef>
                <a:spcPts val="1000"/>
              </a:spcBef>
              <a:spcAft>
                <a:spcPts val="1200"/>
              </a:spcAft>
              <a:buSzPts val="1800"/>
              <a:buChar char="●"/>
            </a:pPr>
            <a:r>
              <a:rPr lang="en" dirty="0"/>
              <a:t>Rolling with Resistance</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Grammar of Phenomenal Magic</a:t>
            </a:r>
            <a:endParaRPr dirty="0"/>
          </a:p>
        </p:txBody>
      </p:sp>
      <p:graphicFrame>
        <p:nvGraphicFramePr>
          <p:cNvPr id="275" name="Google Shape;273;p47">
            <a:extLst>
              <a:ext uri="{FF2B5EF4-FFF2-40B4-BE49-F238E27FC236}">
                <a16:creationId xmlns:a16="http://schemas.microsoft.com/office/drawing/2014/main" id="{BB1C0A31-6E0F-0DE7-5898-BF92DF656A82}"/>
              </a:ext>
            </a:extLst>
          </p:cNvPr>
          <p:cNvGraphicFramePr/>
          <p:nvPr>
            <p:extLst>
              <p:ext uri="{D42A27DB-BD31-4B8C-83A1-F6EECF244321}">
                <p14:modId xmlns:p14="http://schemas.microsoft.com/office/powerpoint/2010/main" val="2247057886"/>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33" name="Google Shape;333;p57"/>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If at 70-75 min, do bridge/fingerstick/amnesia/visual hallucination</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0"/>
        <p:cNvGrpSpPr/>
        <p:nvPr/>
      </p:nvGrpSpPr>
      <p:grpSpPr>
        <a:xfrm>
          <a:off x="0" y="0"/>
          <a:ext cx="0" cy="0"/>
          <a:chOff x="0" y="0"/>
          <a:chExt cx="0" cy="0"/>
        </a:xfrm>
      </p:grpSpPr>
      <p:sp>
        <p:nvSpPr>
          <p:cNvPr id="5" name="Title 1">
            <a:extLst>
              <a:ext uri="{FF2B5EF4-FFF2-40B4-BE49-F238E27FC236}">
                <a16:creationId xmlns:a16="http://schemas.microsoft.com/office/drawing/2014/main" id="{CFEEC04A-4812-F598-5351-694E9FF952CB}"/>
              </a:ext>
            </a:extLst>
          </p:cNvPr>
          <p:cNvSpPr>
            <a:spLocks noGrp="1"/>
          </p:cNvSpPr>
          <p:nvPr>
            <p:ph type="ctrTitle"/>
          </p:nvPr>
        </p:nvSpPr>
        <p:spPr/>
        <p:txBody>
          <a:bodyPr/>
          <a:lstStyle/>
          <a:p>
            <a:r>
              <a:rPr lang="en-US" b="1" dirty="0">
                <a:solidFill>
                  <a:schemeClr val="bg1"/>
                </a:solidFill>
                <a:latin typeface="Engravers MT" panose="02090707080505020304" pitchFamily="18" charset="0"/>
              </a:rPr>
              <a:t>ACT III : Experience</a:t>
            </a:r>
          </a:p>
        </p:txBody>
      </p:sp>
      <p:sp>
        <p:nvSpPr>
          <p:cNvPr id="6" name="Subtitle 5">
            <a:extLst>
              <a:ext uri="{FF2B5EF4-FFF2-40B4-BE49-F238E27FC236}">
                <a16:creationId xmlns:a16="http://schemas.microsoft.com/office/drawing/2014/main" id="{3CEF7D24-3B41-724C-68D9-B3BC69E01682}"/>
              </a:ext>
            </a:extLst>
          </p:cNvPr>
          <p:cNvSpPr>
            <a:spLocks noGrp="1"/>
          </p:cNvSpPr>
          <p:nvPr>
            <p:ph type="subTitle" idx="1"/>
          </p:nvPr>
        </p:nvSpPr>
        <p:spPr/>
        <p:txBody>
          <a:bodyPr>
            <a:normAutofit/>
          </a:bodyPr>
          <a:lstStyle/>
          <a:p>
            <a:r>
              <a:rPr lang="en-US" sz="4400" dirty="0">
                <a:solidFill>
                  <a:schemeClr val="bg1"/>
                </a:solidFill>
                <a:latin typeface="Aldhabi" panose="020F0502020204030204" pitchFamily="2" charset="-78"/>
                <a:cs typeface="Aldhabi" panose="020F0502020204030204" pitchFamily="2" charset="-78"/>
              </a:rPr>
              <a:t>Meaning Making</a:t>
            </a:r>
          </a:p>
        </p:txBody>
      </p:sp>
    </p:spTree>
    <p:extLst>
      <p:ext uri="{BB962C8B-B14F-4D97-AF65-F5344CB8AC3E}">
        <p14:creationId xmlns:p14="http://schemas.microsoft.com/office/powerpoint/2010/main" val="729186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2C4E-E537-DC6E-BC11-EFF2BED70B1A}"/>
              </a:ext>
            </a:extLst>
          </p:cNvPr>
          <p:cNvSpPr>
            <a:spLocks noGrp="1"/>
          </p:cNvSpPr>
          <p:nvPr>
            <p:ph type="title"/>
          </p:nvPr>
        </p:nvSpPr>
        <p:spPr/>
        <p:txBody>
          <a:bodyPr>
            <a:normAutofit fontScale="90000"/>
          </a:bodyPr>
          <a:lstStyle/>
          <a:p>
            <a:r>
              <a:rPr lang="en-US" dirty="0"/>
              <a:t>Framing Phenomena</a:t>
            </a:r>
          </a:p>
        </p:txBody>
      </p:sp>
      <p:sp>
        <p:nvSpPr>
          <p:cNvPr id="3" name="Text Placeholder 2">
            <a:extLst>
              <a:ext uri="{FF2B5EF4-FFF2-40B4-BE49-F238E27FC236}">
                <a16:creationId xmlns:a16="http://schemas.microsoft.com/office/drawing/2014/main" id="{70826FCB-0834-FB6E-F8A0-A165ADC5958D}"/>
              </a:ext>
            </a:extLst>
          </p:cNvPr>
          <p:cNvSpPr>
            <a:spLocks noGrp="1"/>
          </p:cNvSpPr>
          <p:nvPr>
            <p:ph type="body" idx="1"/>
          </p:nvPr>
        </p:nvSpPr>
        <p:spPr/>
        <p:txBody>
          <a:bodyPr/>
          <a:lstStyle/>
          <a:p>
            <a:r>
              <a:rPr lang="en-US" dirty="0"/>
              <a:t>Enchantment and Disenchantment (Max Weber)</a:t>
            </a:r>
          </a:p>
          <a:p>
            <a:r>
              <a:rPr lang="en-US" dirty="0" err="1"/>
              <a:t>Metamodernism</a:t>
            </a:r>
            <a:endParaRPr lang="en-US" dirty="0"/>
          </a:p>
        </p:txBody>
      </p:sp>
    </p:spTree>
    <p:extLst>
      <p:ext uri="{BB962C8B-B14F-4D97-AF65-F5344CB8AC3E}">
        <p14:creationId xmlns:p14="http://schemas.microsoft.com/office/powerpoint/2010/main" val="38334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311700" y="610250"/>
            <a:ext cx="8520600" cy="3958500"/>
          </a:xfrm>
          <a:prstGeom prst="rect">
            <a:avLst/>
          </a:prstGeom>
        </p:spPr>
        <p:txBody>
          <a:bodyPr spcFirstLastPara="1" wrap="square" lIns="91425" tIns="91425" rIns="91425" bIns="91425" anchor="t" anchorCtr="0">
            <a:normAutofit/>
          </a:bodyPr>
          <a:lstStyle/>
          <a:p>
            <a:pPr marL="0" marR="101600" lvl="0" indent="0" algn="l" rtl="0">
              <a:lnSpc>
                <a:spcPct val="131756"/>
              </a:lnSpc>
              <a:spcBef>
                <a:spcPts val="400"/>
              </a:spcBef>
              <a:spcAft>
                <a:spcPts val="0"/>
              </a:spcAft>
              <a:buClr>
                <a:schemeClr val="dk1"/>
              </a:buClr>
              <a:buSzPts val="1100"/>
              <a:buFont typeface="Arial"/>
              <a:buNone/>
            </a:pPr>
            <a:r>
              <a:rPr lang="en" sz="3700" b="1" dirty="0">
                <a:solidFill>
                  <a:srgbClr val="212529"/>
                </a:solidFill>
                <a:highlight>
                  <a:srgbClr val="FFFFFF"/>
                </a:highlight>
                <a:latin typeface="Playfair Display"/>
                <a:ea typeface="Playfair Display"/>
                <a:cs typeface="Playfair Display"/>
                <a:sym typeface="Playfair Display"/>
              </a:rPr>
              <a:t>phenomenal</a:t>
            </a:r>
            <a:endParaRPr sz="3700" b="1" dirty="0">
              <a:solidFill>
                <a:srgbClr val="212529"/>
              </a:solidFill>
              <a:highlight>
                <a:srgbClr val="FFFFFF"/>
              </a:highlight>
              <a:latin typeface="Playfair Display"/>
              <a:ea typeface="Playfair Display"/>
              <a:cs typeface="Playfair Display"/>
              <a:sym typeface="Playfair Display"/>
            </a:endParaRPr>
          </a:p>
          <a:p>
            <a:pPr marL="0" lvl="0" indent="0" algn="l" rtl="0">
              <a:lnSpc>
                <a:spcPct val="137234"/>
              </a:lnSpc>
              <a:spcBef>
                <a:spcPts val="400"/>
              </a:spcBef>
              <a:spcAft>
                <a:spcPts val="0"/>
              </a:spcAft>
              <a:buClr>
                <a:schemeClr val="dk1"/>
              </a:buClr>
              <a:buSzPts val="1100"/>
              <a:buFont typeface="Arial"/>
              <a:buNone/>
            </a:pPr>
            <a:r>
              <a:rPr lang="en" sz="2350" b="1" dirty="0">
                <a:solidFill>
                  <a:srgbClr val="4A7D95"/>
                </a:solidFill>
                <a:highlight>
                  <a:srgbClr val="FFFFFF"/>
                </a:highlight>
                <a:uFill>
                  <a:noFill/>
                </a:uFill>
                <a:latin typeface="Playfair Display"/>
                <a:ea typeface="Playfair Display"/>
                <a:cs typeface="Playfair Display"/>
                <a:sym typeface="Playfair Display"/>
                <a:hlinkClick r:id="rId3">
                  <a:extLst>
                    <a:ext uri="{A12FA001-AC4F-418D-AE19-62706E023703}">
                      <ahyp:hlinkClr xmlns:ahyp="http://schemas.microsoft.com/office/drawing/2018/hyperlinkcolor" val="tx"/>
                    </a:ext>
                  </a:extLst>
                </a:hlinkClick>
              </a:rPr>
              <a:t>adjective</a:t>
            </a:r>
            <a:endParaRPr sz="2350" b="1" dirty="0">
              <a:solidFill>
                <a:srgbClr val="4A7D95"/>
              </a:solidFill>
              <a:highlight>
                <a:srgbClr val="FFFFFF"/>
              </a:highlight>
              <a:latin typeface="Playfair Display"/>
              <a:ea typeface="Playfair Display"/>
              <a:cs typeface="Playfair Display"/>
              <a:sym typeface="Playfair Display"/>
            </a:endParaRPr>
          </a:p>
          <a:p>
            <a:pPr marL="0" marR="101600" lvl="0" indent="0" algn="l" rtl="0">
              <a:lnSpc>
                <a:spcPct val="129310"/>
              </a:lnSpc>
              <a:spcBef>
                <a:spcPts val="700"/>
              </a:spcBef>
              <a:spcAft>
                <a:spcPts val="0"/>
              </a:spcAft>
              <a:buClr>
                <a:schemeClr val="dk1"/>
              </a:buClr>
              <a:buSzPts val="1100"/>
              <a:buFont typeface="Arial"/>
              <a:buNone/>
            </a:pPr>
            <a:r>
              <a:rPr lang="en" sz="1450" dirty="0">
                <a:solidFill>
                  <a:srgbClr val="757575"/>
                </a:solidFill>
                <a:highlight>
                  <a:srgbClr val="FFFFFF"/>
                </a:highlight>
              </a:rPr>
              <a:t>phe·​nom·​e·​nal </a:t>
            </a:r>
            <a:r>
              <a:rPr lang="en" sz="1450" dirty="0">
                <a:solidFill>
                  <a:srgbClr val="0074CC"/>
                </a:solidFill>
                <a:highlight>
                  <a:srgbClr val="FFFFFF"/>
                </a:highlight>
                <a:uFill>
                  <a:noFill/>
                </a:uFill>
                <a:hlinkClick r:id="rId4">
                  <a:extLst>
                    <a:ext uri="{A12FA001-AC4F-418D-AE19-62706E023703}">
                      <ahyp:hlinkClr xmlns:ahyp="http://schemas.microsoft.com/office/drawing/2018/hyperlinkcolor" val="tx"/>
                    </a:ext>
                  </a:extLst>
                </a:hlinkClick>
              </a:rPr>
              <a:t>fi-ˈnä-mə-nᵊl </a:t>
            </a:r>
            <a:endParaRPr sz="1450" i="1" dirty="0">
              <a:solidFill>
                <a:srgbClr val="0074CC"/>
              </a:solidFill>
              <a:highlight>
                <a:srgbClr val="FFFFFF"/>
              </a:highlight>
            </a:endParaRPr>
          </a:p>
          <a:p>
            <a:pPr marL="0" lvl="0" indent="0" algn="l" rtl="0">
              <a:spcBef>
                <a:spcPts val="600"/>
              </a:spcBef>
              <a:spcAft>
                <a:spcPts val="0"/>
              </a:spcAft>
              <a:buClr>
                <a:schemeClr val="dk1"/>
              </a:buClr>
              <a:buSzPts val="1100"/>
              <a:buFont typeface="Arial"/>
              <a:buNone/>
            </a:pPr>
            <a:r>
              <a:rPr lang="en" sz="1450" b="1" dirty="0">
                <a:solidFill>
                  <a:srgbClr val="303336"/>
                </a:solidFill>
                <a:highlight>
                  <a:srgbClr val="FFFFFF"/>
                </a:highlight>
              </a:rPr>
              <a:t>a</a:t>
            </a:r>
            <a:r>
              <a:rPr lang="en" sz="1450" dirty="0">
                <a:solidFill>
                  <a:srgbClr val="212529"/>
                </a:solidFill>
                <a:highlight>
                  <a:srgbClr val="FFFFFF"/>
                </a:highlight>
              </a:rPr>
              <a:t>: known through the senses rather than through thought or intuition</a:t>
            </a:r>
            <a:endParaRPr sz="1450" dirty="0">
              <a:solidFill>
                <a:srgbClr val="212529"/>
              </a:solidFill>
              <a:highlight>
                <a:srgbClr val="FFFFFF"/>
              </a:highlight>
            </a:endParaRPr>
          </a:p>
          <a:p>
            <a:pPr marL="0" lvl="0" indent="0" algn="l" rtl="0">
              <a:spcBef>
                <a:spcPts val="0"/>
              </a:spcBef>
              <a:spcAft>
                <a:spcPts val="0"/>
              </a:spcAft>
              <a:buClr>
                <a:schemeClr val="dk1"/>
              </a:buClr>
              <a:buSzPts val="1100"/>
              <a:buFont typeface="Arial"/>
              <a:buNone/>
            </a:pPr>
            <a:endParaRPr sz="1450" b="1" dirty="0">
              <a:solidFill>
                <a:srgbClr val="303336"/>
              </a:solidFill>
              <a:highlight>
                <a:srgbClr val="FFFFFF"/>
              </a:highlight>
            </a:endParaRPr>
          </a:p>
          <a:p>
            <a:pPr marL="0" lvl="0" indent="0" algn="l" rtl="0">
              <a:spcBef>
                <a:spcPts val="0"/>
              </a:spcBef>
              <a:spcAft>
                <a:spcPts val="0"/>
              </a:spcAft>
              <a:buClr>
                <a:schemeClr val="dk1"/>
              </a:buClr>
              <a:buSzPts val="1100"/>
              <a:buFont typeface="Arial"/>
              <a:buNone/>
            </a:pPr>
            <a:r>
              <a:rPr lang="en" sz="1450" b="1" dirty="0">
                <a:solidFill>
                  <a:srgbClr val="303336"/>
                </a:solidFill>
                <a:highlight>
                  <a:srgbClr val="FFFFFF"/>
                </a:highlight>
              </a:rPr>
              <a:t>b</a:t>
            </a:r>
            <a:r>
              <a:rPr lang="en" sz="1450" dirty="0">
                <a:solidFill>
                  <a:srgbClr val="212529"/>
                </a:solidFill>
                <a:highlight>
                  <a:srgbClr val="FFFFFF"/>
                </a:highlight>
              </a:rPr>
              <a:t>: concerned with phenomena rather than with hypotheses</a:t>
            </a:r>
            <a:endParaRPr sz="1450" dirty="0">
              <a:solidFill>
                <a:srgbClr val="212529"/>
              </a:solidFill>
              <a:highlight>
                <a:srgbClr val="FFFFFF"/>
              </a:highlight>
            </a:endParaRPr>
          </a:p>
          <a:p>
            <a:pPr marL="0" lvl="0" indent="0" algn="l" rtl="0">
              <a:spcBef>
                <a:spcPts val="0"/>
              </a:spcBef>
              <a:spcAft>
                <a:spcPts val="0"/>
              </a:spcAft>
              <a:buClr>
                <a:schemeClr val="dk1"/>
              </a:buClr>
              <a:buSzPts val="1100"/>
              <a:buFont typeface="Arial"/>
              <a:buNone/>
            </a:pPr>
            <a:endParaRPr sz="1450" b="1" dirty="0">
              <a:solidFill>
                <a:srgbClr val="303336"/>
              </a:solidFill>
              <a:highlight>
                <a:srgbClr val="FFFFFF"/>
              </a:highlight>
            </a:endParaRPr>
          </a:p>
          <a:p>
            <a:pPr marL="0" lvl="0" indent="0" algn="l" rtl="0">
              <a:spcBef>
                <a:spcPts val="0"/>
              </a:spcBef>
              <a:spcAft>
                <a:spcPts val="0"/>
              </a:spcAft>
              <a:buClr>
                <a:schemeClr val="dk1"/>
              </a:buClr>
              <a:buSzPts val="1100"/>
              <a:buFont typeface="Arial"/>
              <a:buNone/>
            </a:pPr>
            <a:r>
              <a:rPr lang="en" sz="1450" b="1" dirty="0">
                <a:solidFill>
                  <a:srgbClr val="303336"/>
                </a:solidFill>
                <a:highlight>
                  <a:srgbClr val="FFFFFF"/>
                </a:highlight>
              </a:rPr>
              <a:t>c</a:t>
            </a:r>
            <a:r>
              <a:rPr lang="en" sz="1450" dirty="0">
                <a:solidFill>
                  <a:srgbClr val="212529"/>
                </a:solidFill>
                <a:highlight>
                  <a:srgbClr val="FFFFFF"/>
                </a:highlight>
              </a:rPr>
              <a:t>: </a:t>
            </a:r>
            <a:r>
              <a:rPr lang="en" sz="1450" dirty="0">
                <a:solidFill>
                  <a:srgbClr val="0074CC"/>
                </a:solidFill>
                <a:highlight>
                  <a:srgbClr val="FFFFFF"/>
                </a:highlight>
                <a:uFill>
                  <a:noFill/>
                </a:uFill>
                <a:hlinkClick r:id="rId5">
                  <a:extLst>
                    <a:ext uri="{A12FA001-AC4F-418D-AE19-62706E023703}">
                      <ahyp:hlinkClr xmlns:ahyp="http://schemas.microsoft.com/office/drawing/2018/hyperlinkcolor" val="tx"/>
                    </a:ext>
                  </a:extLst>
                </a:hlinkClick>
              </a:rPr>
              <a:t>EXTRAORDINARY</a:t>
            </a:r>
            <a:r>
              <a:rPr lang="en" sz="1450" dirty="0">
                <a:solidFill>
                  <a:srgbClr val="212529"/>
                </a:solidFill>
                <a:highlight>
                  <a:srgbClr val="FFFFFF"/>
                </a:highlight>
              </a:rPr>
              <a:t>, </a:t>
            </a:r>
            <a:r>
              <a:rPr lang="en" sz="1450" dirty="0">
                <a:solidFill>
                  <a:srgbClr val="0074CC"/>
                </a:solidFill>
                <a:highlight>
                  <a:srgbClr val="FFFFFF"/>
                </a:highlight>
                <a:uFill>
                  <a:noFill/>
                </a:uFill>
                <a:hlinkClick r:id="rId6">
                  <a:extLst>
                    <a:ext uri="{A12FA001-AC4F-418D-AE19-62706E023703}">
                      <ahyp:hlinkClr xmlns:ahyp="http://schemas.microsoft.com/office/drawing/2018/hyperlinkcolor" val="tx"/>
                    </a:ext>
                  </a:extLst>
                </a:hlinkClick>
              </a:rPr>
              <a:t>REMARKABLE</a:t>
            </a:r>
            <a:endParaRPr sz="1450" dirty="0">
              <a:solidFill>
                <a:srgbClr val="0074CC"/>
              </a:solidFill>
              <a:highlight>
                <a:srgbClr val="FFFFFF"/>
              </a:highlight>
            </a:endParaRPr>
          </a:p>
          <a:p>
            <a:pPr marL="0" lvl="0" indent="0" algn="l" rtl="0">
              <a:spcBef>
                <a:spcPts val="0"/>
              </a:spcBef>
              <a:spcAft>
                <a:spcPts val="1200"/>
              </a:spcAft>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6392C-3250-9136-0F1F-929831C5849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4361EB7-E9AD-1766-3F5B-E90C3FDF8112}"/>
              </a:ext>
            </a:extLst>
          </p:cNvPr>
          <p:cNvSpPr>
            <a:spLocks noGrp="1"/>
          </p:cNvSpPr>
          <p:nvPr>
            <p:ph type="body" idx="1"/>
          </p:nvPr>
        </p:nvSpPr>
        <p:spPr/>
        <p:txBody>
          <a:bodyPr/>
          <a:lstStyle/>
          <a:p>
            <a:endParaRPr lang="en-US"/>
          </a:p>
        </p:txBody>
      </p:sp>
      <p:pic>
        <p:nvPicPr>
          <p:cNvPr id="4098" name="Picture 2">
            <a:extLst>
              <a:ext uri="{FF2B5EF4-FFF2-40B4-BE49-F238E27FC236}">
                <a16:creationId xmlns:a16="http://schemas.microsoft.com/office/drawing/2014/main" id="{EE3AD03F-8906-17C3-4920-FB3D556BF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0"/>
            <a:ext cx="893445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6333A8-7BD6-2F68-552E-B82B89AADC9E}"/>
              </a:ext>
            </a:extLst>
          </p:cNvPr>
          <p:cNvSpPr txBox="1"/>
          <p:nvPr/>
        </p:nvSpPr>
        <p:spPr>
          <a:xfrm>
            <a:off x="7790678" y="4841543"/>
            <a:ext cx="1248547" cy="369332"/>
          </a:xfrm>
          <a:prstGeom prst="rect">
            <a:avLst/>
          </a:prstGeom>
          <a:noFill/>
        </p:spPr>
        <p:txBody>
          <a:bodyPr wrap="none" rtlCol="0">
            <a:spAutoFit/>
          </a:bodyPr>
          <a:lstStyle/>
          <a:p>
            <a:r>
              <a:rPr lang="en-US" dirty="0">
                <a:solidFill>
                  <a:schemeClr val="bg1"/>
                </a:solidFill>
                <a:highlight>
                  <a:srgbClr val="000000"/>
                </a:highlight>
              </a:rPr>
              <a:t>@visakanv</a:t>
            </a:r>
          </a:p>
        </p:txBody>
      </p:sp>
    </p:spTree>
    <p:extLst>
      <p:ext uri="{BB962C8B-B14F-4D97-AF65-F5344CB8AC3E}">
        <p14:creationId xmlns:p14="http://schemas.microsoft.com/office/powerpoint/2010/main" val="2665523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29" name="Rectangle 5128">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504" y="427383"/>
            <a:ext cx="6320991" cy="4237485"/>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EVERYTHING EVERYWHERE ...">
            <a:extLst>
              <a:ext uri="{FF2B5EF4-FFF2-40B4-BE49-F238E27FC236}">
                <a16:creationId xmlns:a16="http://schemas.microsoft.com/office/drawing/2014/main" id="{FA2F2725-E124-B552-423F-05F1FF0C3E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6" r="-1" b="2000"/>
          <a:stretch/>
        </p:blipFill>
        <p:spPr bwMode="auto">
          <a:xfrm>
            <a:off x="1411504" y="427382"/>
            <a:ext cx="6338036" cy="42374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848A822-402A-DD69-48BC-49AA34CE58F3}"/>
              </a:ext>
            </a:extLst>
          </p:cNvPr>
          <p:cNvSpPr txBox="1"/>
          <p:nvPr/>
        </p:nvSpPr>
        <p:spPr>
          <a:xfrm>
            <a:off x="3290859" y="4774168"/>
            <a:ext cx="5853141" cy="369332"/>
          </a:xfrm>
          <a:prstGeom prst="rect">
            <a:avLst/>
          </a:prstGeom>
          <a:noFill/>
        </p:spPr>
        <p:txBody>
          <a:bodyPr wrap="none" rtlCol="0">
            <a:spAutoFit/>
          </a:bodyPr>
          <a:lstStyle/>
          <a:p>
            <a:r>
              <a:rPr lang="en-US" dirty="0"/>
              <a:t>Everything Everywhere All At Once – A Metamodern Movie</a:t>
            </a:r>
          </a:p>
        </p:txBody>
      </p:sp>
    </p:spTree>
    <p:extLst>
      <p:ext uri="{BB962C8B-B14F-4D97-AF65-F5344CB8AC3E}">
        <p14:creationId xmlns:p14="http://schemas.microsoft.com/office/powerpoint/2010/main" val="580866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Dynamics of Miracles</a:t>
            </a:r>
            <a:endParaRPr/>
          </a:p>
        </p:txBody>
      </p:sp>
      <p:sp>
        <p:nvSpPr>
          <p:cNvPr id="358" name="Google Shape;358;p6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Confusion</a:t>
            </a:r>
            <a:endParaRPr dirty="0"/>
          </a:p>
          <a:p>
            <a:pPr marL="457200" lvl="0" indent="-342900" algn="l" rtl="0">
              <a:spcBef>
                <a:spcPts val="1000"/>
              </a:spcBef>
              <a:spcAft>
                <a:spcPts val="0"/>
              </a:spcAft>
              <a:buSzPts val="1800"/>
              <a:buChar char="●"/>
            </a:pPr>
            <a:r>
              <a:rPr lang="en" dirty="0"/>
              <a:t>Wonder</a:t>
            </a:r>
            <a:endParaRPr dirty="0"/>
          </a:p>
          <a:p>
            <a:pPr marL="457200" lvl="0" indent="-342900" algn="l" rtl="0">
              <a:spcBef>
                <a:spcPts val="1000"/>
              </a:spcBef>
              <a:spcAft>
                <a:spcPts val="0"/>
              </a:spcAft>
              <a:buSzPts val="1800"/>
              <a:buChar char="●"/>
            </a:pPr>
            <a:r>
              <a:rPr lang="en" dirty="0"/>
              <a:t>Terror</a:t>
            </a:r>
            <a:endParaRPr dirty="0"/>
          </a:p>
          <a:p>
            <a:pPr marL="457200" lvl="0" indent="-342900" algn="l" rtl="0">
              <a:spcBef>
                <a:spcPts val="1000"/>
              </a:spcBef>
              <a:spcAft>
                <a:spcPts val="1000"/>
              </a:spcAft>
              <a:buSzPts val="1800"/>
              <a:buChar char="●"/>
            </a:pPr>
            <a:r>
              <a:rPr lang="en" dirty="0"/>
              <a:t>Humour</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map of different colored dots&#10;&#10;Description automatically generated">
            <a:extLst>
              <a:ext uri="{FF2B5EF4-FFF2-40B4-BE49-F238E27FC236}">
                <a16:creationId xmlns:a16="http://schemas.microsoft.com/office/drawing/2014/main" id="{BBB800EB-3763-F8EE-5F35-A28198B343A4}"/>
              </a:ext>
            </a:extLst>
          </p:cNvPr>
          <p:cNvPicPr>
            <a:picLocks noChangeAspect="1"/>
          </p:cNvPicPr>
          <p:nvPr/>
        </p:nvPicPr>
        <p:blipFill rotWithShape="1">
          <a:blip r:embed="rId2"/>
          <a:srcRect l="6205" r="-1" b="-1"/>
          <a:stretch/>
        </p:blipFill>
        <p:spPr>
          <a:xfrm>
            <a:off x="20" y="961"/>
            <a:ext cx="9143980" cy="5142539"/>
          </a:xfrm>
          <a:prstGeom prst="rect">
            <a:avLst/>
          </a:prstGeom>
        </p:spPr>
      </p:pic>
      <p:sp>
        <p:nvSpPr>
          <p:cNvPr id="6" name="Rectangle 5">
            <a:extLst>
              <a:ext uri="{FF2B5EF4-FFF2-40B4-BE49-F238E27FC236}">
                <a16:creationId xmlns:a16="http://schemas.microsoft.com/office/drawing/2014/main" id="{9E74BD0B-8FC4-D0BC-6963-1F5F1FCD50C1}"/>
              </a:ext>
            </a:extLst>
          </p:cNvPr>
          <p:cNvSpPr/>
          <p:nvPr/>
        </p:nvSpPr>
        <p:spPr>
          <a:xfrm>
            <a:off x="5969000" y="93133"/>
            <a:ext cx="3173857" cy="17356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just"/>
            <a:r>
              <a:rPr lang="en-US" b="0" i="0" dirty="0">
                <a:solidFill>
                  <a:schemeClr val="bg1"/>
                </a:solidFill>
                <a:effectLst/>
                <a:highlight>
                  <a:srgbClr val="000000"/>
                </a:highlight>
                <a:latin typeface="Roboto" panose="02000000000000000000" pitchFamily="2" charset="0"/>
              </a:rPr>
              <a:t>Mapping 24 Emotions Conveyed by Brief Human Vocalization. Cowen et al. 2019</a:t>
            </a:r>
            <a:endParaRPr lang="en-US" b="0" i="0" dirty="0">
              <a:solidFill>
                <a:schemeClr val="bg1"/>
              </a:solidFill>
              <a:effectLst/>
              <a:highlight>
                <a:srgbClr val="000000"/>
              </a:highlight>
              <a:latin typeface="var(--nova-font-family-sans-serif)"/>
            </a:endParaRPr>
          </a:p>
          <a:p>
            <a:pPr algn="ctr"/>
            <a:endParaRPr lang="en-US" dirty="0">
              <a:solidFill>
                <a:schemeClr val="bg1"/>
              </a:solidFill>
              <a:highlight>
                <a:srgbClr val="000000"/>
              </a:highlight>
            </a:endParaRPr>
          </a:p>
          <a:p>
            <a:r>
              <a:rPr lang="en-US" sz="900" dirty="0">
                <a:solidFill>
                  <a:schemeClr val="bg1"/>
                </a:solidFill>
                <a:highlight>
                  <a:srgbClr val="000000"/>
                </a:highlight>
              </a:rPr>
              <a:t>https://s3-us-west-1.amazonaws.com/vocs/map.html#</a:t>
            </a:r>
          </a:p>
        </p:txBody>
      </p:sp>
    </p:spTree>
    <p:extLst>
      <p:ext uri="{BB962C8B-B14F-4D97-AF65-F5344CB8AC3E}">
        <p14:creationId xmlns:p14="http://schemas.microsoft.com/office/powerpoint/2010/main" val="925937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2"/>
        <p:cNvGrpSpPr/>
        <p:nvPr/>
      </p:nvGrpSpPr>
      <p:grpSpPr>
        <a:xfrm>
          <a:off x="0" y="0"/>
          <a:ext cx="0" cy="0"/>
          <a:chOff x="0" y="0"/>
          <a:chExt cx="0" cy="0"/>
        </a:xfrm>
      </p:grpSpPr>
      <p:sp>
        <p:nvSpPr>
          <p:cNvPr id="615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Google Shape;363;p61"/>
          <p:cNvSpPr txBox="1">
            <a:spLocks noGrp="1"/>
          </p:cNvSpPr>
          <p:nvPr>
            <p:ph type="title"/>
          </p:nvPr>
        </p:nvSpPr>
        <p:spPr>
          <a:xfrm>
            <a:off x="771525" y="1475449"/>
            <a:ext cx="1971675" cy="1910443"/>
          </a:xfrm>
          <a:prstGeom prst="rect">
            <a:avLst/>
          </a:prstGeom>
          <a:noFill/>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700" kern="1200">
                <a:solidFill>
                  <a:srgbClr val="FFFFFF"/>
                </a:solidFill>
                <a:latin typeface="+mj-lt"/>
                <a:ea typeface="+mj-ea"/>
                <a:cs typeface="+mj-cs"/>
              </a:rPr>
              <a:t>Skills Progression</a:t>
            </a:r>
          </a:p>
        </p:txBody>
      </p:sp>
      <p:pic>
        <p:nvPicPr>
          <p:cNvPr id="6146" name="Picture 2" descr="Picture">
            <a:extLst>
              <a:ext uri="{FF2B5EF4-FFF2-40B4-BE49-F238E27FC236}">
                <a16:creationId xmlns:a16="http://schemas.microsoft.com/office/drawing/2014/main" id="{A312325D-1930-363B-A87E-5226C19969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2987" y="1146929"/>
            <a:ext cx="5085525" cy="2847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527A4-CA4A-950C-DAE7-4B002E7EB070}"/>
              </a:ext>
            </a:extLst>
          </p:cNvPr>
          <p:cNvSpPr>
            <a:spLocks noGrp="1"/>
          </p:cNvSpPr>
          <p:nvPr>
            <p:ph type="title"/>
          </p:nvPr>
        </p:nvSpPr>
        <p:spPr/>
        <p:txBody>
          <a:bodyPr>
            <a:normAutofit fontScale="90000"/>
          </a:bodyPr>
          <a:lstStyle/>
          <a:p>
            <a:r>
              <a:rPr lang="en-US" dirty="0">
                <a:solidFill>
                  <a:schemeClr val="bg1"/>
                </a:solidFill>
              </a:rPr>
              <a:t>Inter and Intra Scene Periodization</a:t>
            </a:r>
          </a:p>
        </p:txBody>
      </p:sp>
      <p:sp>
        <p:nvSpPr>
          <p:cNvPr id="3" name="Text Placeholder 2">
            <a:extLst>
              <a:ext uri="{FF2B5EF4-FFF2-40B4-BE49-F238E27FC236}">
                <a16:creationId xmlns:a16="http://schemas.microsoft.com/office/drawing/2014/main" id="{E0CD4D8D-A8DA-CE5E-5E30-159D106EDD92}"/>
              </a:ext>
            </a:extLst>
          </p:cNvPr>
          <p:cNvSpPr>
            <a:spLocks noGrp="1"/>
          </p:cNvSpPr>
          <p:nvPr>
            <p:ph type="body" idx="1"/>
          </p:nvPr>
        </p:nvSpPr>
        <p:spPr/>
        <p:txBody>
          <a:bodyPr/>
          <a:lstStyle/>
          <a:p>
            <a:endParaRPr lang="en-US" dirty="0">
              <a:solidFill>
                <a:schemeClr val="bg1"/>
              </a:solidFill>
            </a:endParaRPr>
          </a:p>
        </p:txBody>
      </p:sp>
      <p:grpSp>
        <p:nvGrpSpPr>
          <p:cNvPr id="4" name="Group 3">
            <a:extLst>
              <a:ext uri="{FF2B5EF4-FFF2-40B4-BE49-F238E27FC236}">
                <a16:creationId xmlns:a16="http://schemas.microsoft.com/office/drawing/2014/main" id="{038365B6-E453-AA99-FA19-0D88613FC8FA}"/>
              </a:ext>
            </a:extLst>
          </p:cNvPr>
          <p:cNvGrpSpPr/>
          <p:nvPr/>
        </p:nvGrpSpPr>
        <p:grpSpPr>
          <a:xfrm rot="20867369">
            <a:off x="2848048" y="1842812"/>
            <a:ext cx="1712439" cy="1068591"/>
            <a:chOff x="2852057" y="1832090"/>
            <a:chExt cx="1712439" cy="1068591"/>
          </a:xfrm>
        </p:grpSpPr>
        <p:sp>
          <p:nvSpPr>
            <p:cNvPr id="5" name="Arc 4">
              <a:extLst>
                <a:ext uri="{FF2B5EF4-FFF2-40B4-BE49-F238E27FC236}">
                  <a16:creationId xmlns:a16="http://schemas.microsoft.com/office/drawing/2014/main" id="{F4FD120E-9C76-148F-95B9-173553180203}"/>
                </a:ext>
              </a:extLst>
            </p:cNvPr>
            <p:cNvSpPr/>
            <p:nvPr/>
          </p:nvSpPr>
          <p:spPr>
            <a:xfrm flipV="1">
              <a:off x="4017292" y="1946519"/>
              <a:ext cx="326572" cy="425995"/>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grpSp>
          <p:nvGrpSpPr>
            <p:cNvPr id="6" name="Group 5">
              <a:extLst>
                <a:ext uri="{FF2B5EF4-FFF2-40B4-BE49-F238E27FC236}">
                  <a16:creationId xmlns:a16="http://schemas.microsoft.com/office/drawing/2014/main" id="{2D2A66EE-E0A6-808D-4763-B9CFA9B69AC7}"/>
                </a:ext>
              </a:extLst>
            </p:cNvPr>
            <p:cNvGrpSpPr/>
            <p:nvPr/>
          </p:nvGrpSpPr>
          <p:grpSpPr>
            <a:xfrm>
              <a:off x="2852057" y="1832090"/>
              <a:ext cx="1712439" cy="1068591"/>
              <a:chOff x="2852057" y="1832090"/>
              <a:chExt cx="1712439" cy="1068591"/>
            </a:xfrm>
          </p:grpSpPr>
          <p:sp>
            <p:nvSpPr>
              <p:cNvPr id="7" name="Arc 6">
                <a:extLst>
                  <a:ext uri="{FF2B5EF4-FFF2-40B4-BE49-F238E27FC236}">
                    <a16:creationId xmlns:a16="http://schemas.microsoft.com/office/drawing/2014/main" id="{128809C4-EA96-BA53-C6A0-DD6D792015BC}"/>
                  </a:ext>
                </a:extLst>
              </p:cNvPr>
              <p:cNvSpPr/>
              <p:nvPr/>
            </p:nvSpPr>
            <p:spPr>
              <a:xfrm flipV="1">
                <a:off x="2852057" y="2474686"/>
                <a:ext cx="326572" cy="425995"/>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8" name="Arc 7">
                <a:extLst>
                  <a:ext uri="{FF2B5EF4-FFF2-40B4-BE49-F238E27FC236}">
                    <a16:creationId xmlns:a16="http://schemas.microsoft.com/office/drawing/2014/main" id="{6874F127-D238-C819-FE7E-A8A0994BB5A4}"/>
                  </a:ext>
                </a:extLst>
              </p:cNvPr>
              <p:cNvSpPr/>
              <p:nvPr/>
            </p:nvSpPr>
            <p:spPr>
              <a:xfrm rot="18777627" flipH="1" flipV="1">
                <a:off x="3119212" y="2358752"/>
                <a:ext cx="326572" cy="425995"/>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9" name="Arc 8">
                <a:extLst>
                  <a:ext uri="{FF2B5EF4-FFF2-40B4-BE49-F238E27FC236}">
                    <a16:creationId xmlns:a16="http://schemas.microsoft.com/office/drawing/2014/main" id="{E7D49D59-E263-B565-DA9A-AECD172CB7BC}"/>
                  </a:ext>
                </a:extLst>
              </p:cNvPr>
              <p:cNvSpPr/>
              <p:nvPr/>
            </p:nvSpPr>
            <p:spPr>
              <a:xfrm flipV="1">
                <a:off x="3275241" y="2278743"/>
                <a:ext cx="326572" cy="425995"/>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 name="Arc 9">
                <a:extLst>
                  <a:ext uri="{FF2B5EF4-FFF2-40B4-BE49-F238E27FC236}">
                    <a16:creationId xmlns:a16="http://schemas.microsoft.com/office/drawing/2014/main" id="{41C00E86-2FF0-E716-449F-C5845E90BCF4}"/>
                  </a:ext>
                </a:extLst>
              </p:cNvPr>
              <p:cNvSpPr/>
              <p:nvPr/>
            </p:nvSpPr>
            <p:spPr>
              <a:xfrm rot="18777627" flipH="1" flipV="1">
                <a:off x="3542396" y="2162809"/>
                <a:ext cx="326572" cy="425995"/>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1" name="Arc 10">
                <a:extLst>
                  <a:ext uri="{FF2B5EF4-FFF2-40B4-BE49-F238E27FC236}">
                    <a16:creationId xmlns:a16="http://schemas.microsoft.com/office/drawing/2014/main" id="{8A3B7218-6EAC-3356-4C13-1B2CD06B7355}"/>
                  </a:ext>
                </a:extLst>
              </p:cNvPr>
              <p:cNvSpPr/>
              <p:nvPr/>
            </p:nvSpPr>
            <p:spPr>
              <a:xfrm flipV="1">
                <a:off x="3646266" y="2112969"/>
                <a:ext cx="326572" cy="425995"/>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2" name="Arc 11">
                <a:extLst>
                  <a:ext uri="{FF2B5EF4-FFF2-40B4-BE49-F238E27FC236}">
                    <a16:creationId xmlns:a16="http://schemas.microsoft.com/office/drawing/2014/main" id="{7D4113D6-78AC-0B62-D5B5-02C69F12E2C3}"/>
                  </a:ext>
                </a:extLst>
              </p:cNvPr>
              <p:cNvSpPr/>
              <p:nvPr/>
            </p:nvSpPr>
            <p:spPr>
              <a:xfrm rot="18777627" flipH="1" flipV="1">
                <a:off x="3913421" y="1997035"/>
                <a:ext cx="326572" cy="425995"/>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3" name="Arc 12">
                <a:extLst>
                  <a:ext uri="{FF2B5EF4-FFF2-40B4-BE49-F238E27FC236}">
                    <a16:creationId xmlns:a16="http://schemas.microsoft.com/office/drawing/2014/main" id="{A1A5A748-A2E7-B15F-564C-F6B2615EFF34}"/>
                  </a:ext>
                </a:extLst>
              </p:cNvPr>
              <p:cNvSpPr/>
              <p:nvPr/>
            </p:nvSpPr>
            <p:spPr>
              <a:xfrm rot="16103503" flipH="1" flipV="1">
                <a:off x="4188213" y="1782378"/>
                <a:ext cx="326572" cy="425995"/>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grpSp>
      </p:grpSp>
      <p:cxnSp>
        <p:nvCxnSpPr>
          <p:cNvPr id="14" name="Straight Connector 13">
            <a:extLst>
              <a:ext uri="{FF2B5EF4-FFF2-40B4-BE49-F238E27FC236}">
                <a16:creationId xmlns:a16="http://schemas.microsoft.com/office/drawing/2014/main" id="{A5BBAE7C-74E9-BA2B-7327-DAC08F814C98}"/>
              </a:ext>
            </a:extLst>
          </p:cNvPr>
          <p:cNvCxnSpPr>
            <a:cxnSpLocks/>
            <a:endCxn id="7" idx="0"/>
          </p:cNvCxnSpPr>
          <p:nvPr/>
        </p:nvCxnSpPr>
        <p:spPr>
          <a:xfrm>
            <a:off x="2046514" y="3045874"/>
            <a:ext cx="10935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668285-2D63-3FAA-31B6-CC5F281864C9}"/>
              </a:ext>
            </a:extLst>
          </p:cNvPr>
          <p:cNvCxnSpPr/>
          <p:nvPr/>
        </p:nvCxnSpPr>
        <p:spPr>
          <a:xfrm>
            <a:off x="5481135" y="2865429"/>
            <a:ext cx="1667304" cy="227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A0A8AA-E8CD-8A3D-1F4B-BB3CF573162F}"/>
              </a:ext>
            </a:extLst>
          </p:cNvPr>
          <p:cNvSpPr txBox="1"/>
          <p:nvPr/>
        </p:nvSpPr>
        <p:spPr>
          <a:xfrm>
            <a:off x="1690915" y="3045874"/>
            <a:ext cx="1257332" cy="369332"/>
          </a:xfrm>
          <a:prstGeom prst="rect">
            <a:avLst/>
          </a:prstGeom>
          <a:noFill/>
        </p:spPr>
        <p:txBody>
          <a:bodyPr wrap="none" rtlCol="0">
            <a:spAutoFit/>
          </a:bodyPr>
          <a:lstStyle/>
          <a:p>
            <a:r>
              <a:rPr lang="en-US" dirty="0">
                <a:solidFill>
                  <a:schemeClr val="bg1"/>
                </a:solidFill>
              </a:rPr>
              <a:t>Status quo</a:t>
            </a:r>
          </a:p>
        </p:txBody>
      </p:sp>
      <p:sp>
        <p:nvSpPr>
          <p:cNvPr id="17" name="TextBox 16">
            <a:extLst>
              <a:ext uri="{FF2B5EF4-FFF2-40B4-BE49-F238E27FC236}">
                <a16:creationId xmlns:a16="http://schemas.microsoft.com/office/drawing/2014/main" id="{E05D29DE-77BC-144E-10AF-B07B67C150C5}"/>
              </a:ext>
            </a:extLst>
          </p:cNvPr>
          <p:cNvSpPr txBox="1"/>
          <p:nvPr/>
        </p:nvSpPr>
        <p:spPr>
          <a:xfrm>
            <a:off x="7329714" y="2180344"/>
            <a:ext cx="1755609" cy="369332"/>
          </a:xfrm>
          <a:prstGeom prst="rect">
            <a:avLst/>
          </a:prstGeom>
          <a:noFill/>
        </p:spPr>
        <p:txBody>
          <a:bodyPr wrap="none" rtlCol="0">
            <a:spAutoFit/>
          </a:bodyPr>
          <a:lstStyle/>
          <a:p>
            <a:r>
              <a:rPr lang="en-US" dirty="0">
                <a:solidFill>
                  <a:schemeClr val="bg1"/>
                </a:solidFill>
              </a:rPr>
              <a:t>New Status quo</a:t>
            </a:r>
          </a:p>
        </p:txBody>
      </p:sp>
      <p:sp>
        <p:nvSpPr>
          <p:cNvPr id="23" name="Arc 22">
            <a:extLst>
              <a:ext uri="{FF2B5EF4-FFF2-40B4-BE49-F238E27FC236}">
                <a16:creationId xmlns:a16="http://schemas.microsoft.com/office/drawing/2014/main" id="{13EB694D-0774-534C-3D27-EB6AFD555DED}"/>
              </a:ext>
            </a:extLst>
          </p:cNvPr>
          <p:cNvSpPr/>
          <p:nvPr/>
        </p:nvSpPr>
        <p:spPr>
          <a:xfrm rot="11392206">
            <a:off x="4267846" y="1668043"/>
            <a:ext cx="2633357" cy="1206313"/>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25" name="TextBox 24">
            <a:extLst>
              <a:ext uri="{FF2B5EF4-FFF2-40B4-BE49-F238E27FC236}">
                <a16:creationId xmlns:a16="http://schemas.microsoft.com/office/drawing/2014/main" id="{492B701C-67DB-007D-BD95-543BC0A81C2F}"/>
              </a:ext>
            </a:extLst>
          </p:cNvPr>
          <p:cNvSpPr txBox="1"/>
          <p:nvPr/>
        </p:nvSpPr>
        <p:spPr>
          <a:xfrm>
            <a:off x="1629053" y="1887564"/>
            <a:ext cx="2074671" cy="369332"/>
          </a:xfrm>
          <a:prstGeom prst="rect">
            <a:avLst/>
          </a:prstGeom>
          <a:noFill/>
        </p:spPr>
        <p:txBody>
          <a:bodyPr wrap="none" rtlCol="0">
            <a:spAutoFit/>
          </a:bodyPr>
          <a:lstStyle/>
          <a:p>
            <a:r>
              <a:rPr lang="en-US" dirty="0">
                <a:solidFill>
                  <a:schemeClr val="bg1"/>
                </a:solidFill>
              </a:rPr>
              <a:t>When do you stop?</a:t>
            </a:r>
          </a:p>
        </p:txBody>
      </p:sp>
      <p:sp>
        <p:nvSpPr>
          <p:cNvPr id="26" name="TextBox 25">
            <a:extLst>
              <a:ext uri="{FF2B5EF4-FFF2-40B4-BE49-F238E27FC236}">
                <a16:creationId xmlns:a16="http://schemas.microsoft.com/office/drawing/2014/main" id="{44493457-7295-3FB4-A84C-0548BD1798C0}"/>
              </a:ext>
            </a:extLst>
          </p:cNvPr>
          <p:cNvSpPr txBox="1"/>
          <p:nvPr/>
        </p:nvSpPr>
        <p:spPr>
          <a:xfrm>
            <a:off x="2746017" y="4710613"/>
            <a:ext cx="2752228" cy="369332"/>
          </a:xfrm>
          <a:prstGeom prst="rect">
            <a:avLst/>
          </a:prstGeom>
          <a:noFill/>
        </p:spPr>
        <p:txBody>
          <a:bodyPr wrap="none" rtlCol="0">
            <a:spAutoFit/>
          </a:bodyPr>
          <a:lstStyle/>
          <a:p>
            <a:r>
              <a:rPr lang="en-US" dirty="0">
                <a:solidFill>
                  <a:schemeClr val="bg1"/>
                </a:solidFill>
              </a:rPr>
              <a:t>TITRATING THE STIMULUS</a:t>
            </a:r>
          </a:p>
        </p:txBody>
      </p:sp>
      <p:sp>
        <p:nvSpPr>
          <p:cNvPr id="27" name="Arc 26">
            <a:extLst>
              <a:ext uri="{FF2B5EF4-FFF2-40B4-BE49-F238E27FC236}">
                <a16:creationId xmlns:a16="http://schemas.microsoft.com/office/drawing/2014/main" id="{D551F8F4-FA55-7711-888A-448B0E317885}"/>
              </a:ext>
            </a:extLst>
          </p:cNvPr>
          <p:cNvSpPr/>
          <p:nvPr/>
        </p:nvSpPr>
        <p:spPr>
          <a:xfrm rot="13417897">
            <a:off x="4005599" y="2450322"/>
            <a:ext cx="3567599" cy="1206313"/>
          </a:xfrm>
          <a:prstGeom prst="arc">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28" name="Straight Connector 27">
            <a:extLst>
              <a:ext uri="{FF2B5EF4-FFF2-40B4-BE49-F238E27FC236}">
                <a16:creationId xmlns:a16="http://schemas.microsoft.com/office/drawing/2014/main" id="{806BFB2B-9A7D-7C1C-EFAB-128FDAE03903}"/>
              </a:ext>
            </a:extLst>
          </p:cNvPr>
          <p:cNvCxnSpPr/>
          <p:nvPr/>
        </p:nvCxnSpPr>
        <p:spPr>
          <a:xfrm>
            <a:off x="5398591" y="3491962"/>
            <a:ext cx="1667304" cy="22757"/>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008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2"/>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dirty="0"/>
              <a:t>Making it meaningful:</a:t>
            </a:r>
            <a:br>
              <a:rPr lang="en" dirty="0"/>
            </a:br>
            <a:r>
              <a:rPr lang="en" dirty="0"/>
              <a:t>Beyond Tricks</a:t>
            </a:r>
            <a:endParaRPr dirty="0"/>
          </a:p>
        </p:txBody>
      </p:sp>
      <p:sp>
        <p:nvSpPr>
          <p:cNvPr id="2" name="Subtitle 1">
            <a:extLst>
              <a:ext uri="{FF2B5EF4-FFF2-40B4-BE49-F238E27FC236}">
                <a16:creationId xmlns:a16="http://schemas.microsoft.com/office/drawing/2014/main" id="{49B6BB67-85E4-2D84-B11F-FB52A627E91E}"/>
              </a:ext>
            </a:extLst>
          </p:cNvPr>
          <p:cNvSpPr>
            <a:spLocks noGrp="1"/>
          </p:cNvSpPr>
          <p:nvPr>
            <p:ph type="subTitle" idx="1"/>
          </p:nvPr>
        </p:nvSpPr>
        <p:spPr/>
        <p:txBody>
          <a:bodyPr/>
          <a:lstStyle/>
          <a:p>
            <a:r>
              <a:rPr lang="en-US" dirty="0"/>
              <a:t>And a note of caution.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EB499-520A-AE43-DF5E-95E2C55AD711}"/>
              </a:ext>
            </a:extLst>
          </p:cNvPr>
          <p:cNvSpPr>
            <a:spLocks noGrp="1"/>
          </p:cNvSpPr>
          <p:nvPr>
            <p:ph type="title"/>
          </p:nvPr>
        </p:nvSpPr>
        <p:spPr/>
        <p:txBody>
          <a:bodyPr>
            <a:normAutofit fontScale="90000"/>
          </a:bodyPr>
          <a:lstStyle/>
          <a:p>
            <a:r>
              <a:rPr lang="en-US" dirty="0">
                <a:solidFill>
                  <a:schemeClr val="bg1"/>
                </a:solidFill>
              </a:rPr>
              <a:t>The End : The Beginning (Again)</a:t>
            </a:r>
          </a:p>
        </p:txBody>
      </p:sp>
      <p:sp>
        <p:nvSpPr>
          <p:cNvPr id="3" name="Text Placeholder 2">
            <a:extLst>
              <a:ext uri="{FF2B5EF4-FFF2-40B4-BE49-F238E27FC236}">
                <a16:creationId xmlns:a16="http://schemas.microsoft.com/office/drawing/2014/main" id="{48352383-1262-D395-5899-1E7896072C99}"/>
              </a:ext>
            </a:extLst>
          </p:cNvPr>
          <p:cNvSpPr>
            <a:spLocks noGrp="1"/>
          </p:cNvSpPr>
          <p:nvPr>
            <p:ph type="body" idx="1"/>
          </p:nvPr>
        </p:nvSpPr>
        <p:spPr/>
        <p:txBody>
          <a:bodyPr/>
          <a:lstStyle/>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r>
              <a:rPr lang="en-US" dirty="0">
                <a:solidFill>
                  <a:schemeClr val="bg1"/>
                </a:solidFill>
              </a:rPr>
              <a:t>Make it Real</a:t>
            </a:r>
          </a:p>
          <a:p>
            <a:pPr marL="114300" indent="0" algn="r">
              <a:buNone/>
            </a:pPr>
            <a:r>
              <a:rPr lang="en-US" dirty="0">
                <a:solidFill>
                  <a:schemeClr val="bg1"/>
                </a:solidFill>
              </a:rPr>
              <a:t>- WW</a:t>
            </a:r>
          </a:p>
        </p:txBody>
      </p:sp>
    </p:spTree>
    <p:extLst>
      <p:ext uri="{BB962C8B-B14F-4D97-AF65-F5344CB8AC3E}">
        <p14:creationId xmlns:p14="http://schemas.microsoft.com/office/powerpoint/2010/main" val="3635032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DE1C-FA9B-D029-C161-6218E61B00F6}"/>
              </a:ext>
            </a:extLst>
          </p:cNvPr>
          <p:cNvSpPr>
            <a:spLocks noGrp="1"/>
          </p:cNvSpPr>
          <p:nvPr>
            <p:ph type="title"/>
          </p:nvPr>
        </p:nvSpPr>
        <p:spPr/>
        <p:txBody>
          <a:bodyPr>
            <a:normAutofit fontScale="90000"/>
          </a:bodyPr>
          <a:lstStyle/>
          <a:p>
            <a:r>
              <a:rPr lang="en-US" dirty="0"/>
              <a:t>Francis Bacon Anecdote</a:t>
            </a:r>
          </a:p>
        </p:txBody>
      </p:sp>
      <p:sp>
        <p:nvSpPr>
          <p:cNvPr id="3" name="Text Placeholder 2">
            <a:extLst>
              <a:ext uri="{FF2B5EF4-FFF2-40B4-BE49-F238E27FC236}">
                <a16:creationId xmlns:a16="http://schemas.microsoft.com/office/drawing/2014/main" id="{37A9EAB8-579E-C3C4-3F43-82234221F80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0095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Problem of Parts</a:t>
            </a:r>
            <a:endParaRPr/>
          </a:p>
        </p:txBody>
      </p:sp>
      <p:sp>
        <p:nvSpPr>
          <p:cNvPr id="174" name="Google Shape;174;p33"/>
          <p:cNvSpPr txBox="1">
            <a:spLocks noGrp="1"/>
          </p:cNvSpPr>
          <p:nvPr>
            <p:ph type="body" idx="1"/>
          </p:nvPr>
        </p:nvSpPr>
        <p:spPr>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a:t>A useful model with catastrophic failure modes especially in hypnokink</a:t>
            </a:r>
            <a:endParaRPr/>
          </a:p>
          <a:p>
            <a:pPr marL="457200" lvl="0" indent="-342900" algn="l" rtl="0">
              <a:spcBef>
                <a:spcPts val="0"/>
              </a:spcBef>
              <a:spcAft>
                <a:spcPts val="0"/>
              </a:spcAft>
              <a:buSzPts val="1800"/>
              <a:buChar char="●"/>
            </a:pPr>
            <a:r>
              <a:rPr lang="en"/>
              <a:t>Subjects, hypnotees begin to personifying the unconscious </a:t>
            </a:r>
            <a:endParaRPr/>
          </a:p>
          <a:p>
            <a:pPr marL="457200" lvl="0" indent="-342900" algn="l" rtl="0">
              <a:lnSpc>
                <a:spcPct val="142857"/>
              </a:lnSpc>
              <a:spcBef>
                <a:spcPts val="0"/>
              </a:spcBef>
              <a:spcAft>
                <a:spcPts val="0"/>
              </a:spcAft>
              <a:buSzPts val="1800"/>
              <a:buChar char="●"/>
            </a:pPr>
            <a:r>
              <a:rPr lang="en"/>
              <a:t>‘You cannot assume that whatever this persona says is automatically true, or somehow the most "core" part of them, or immutable, etc. It is something that is being constructed, it is capable of flaws, it should generally not be the only way you address consent (especially if your partner expresses discomfort -- talk to them when they're awake), etc etc.’ - /u/h-sleepingirl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riane' by Sofia Bonati - WOW x WOW">
            <a:extLst>
              <a:ext uri="{FF2B5EF4-FFF2-40B4-BE49-F238E27FC236}">
                <a16:creationId xmlns:a16="http://schemas.microsoft.com/office/drawing/2014/main" id="{C2D05583-9C0C-69F1-A421-88D3C1381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5" r="2" b="35735"/>
          <a:stretch/>
        </p:blipFill>
        <p:spPr bwMode="auto">
          <a:xfrm>
            <a:off x="-3" y="-3"/>
            <a:ext cx="5650980" cy="5143488"/>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a:noFill/>
          <a:extLst>
            <a:ext uri="{909E8E84-426E-40DD-AFC4-6F175D3DCCD1}">
              <a14:hiddenFill xmlns:a14="http://schemas.microsoft.com/office/drawing/2010/main">
                <a:solidFill>
                  <a:srgbClr val="FFFFFF"/>
                </a:solidFill>
              </a14:hiddenFill>
            </a:ext>
          </a:extLst>
        </p:spPr>
      </p:pic>
      <p:sp>
        <p:nvSpPr>
          <p:cNvPr id="76" name="Google Shape;76;p17"/>
          <p:cNvSpPr txBox="1">
            <a:spLocks noGrp="1"/>
          </p:cNvSpPr>
          <p:nvPr>
            <p:ph type="title"/>
          </p:nvPr>
        </p:nvSpPr>
        <p:spPr>
          <a:xfrm>
            <a:off x="4445680" y="2757913"/>
            <a:ext cx="4538663" cy="1267806"/>
          </a:xfrm>
          <a:prstGeom prst="rect">
            <a:avLst/>
          </a:prstGeom>
        </p:spPr>
        <p:txBody>
          <a:bodyPr spcFirstLastPara="1" vert="horz" lIns="91440" tIns="45720" rIns="91440" bIns="45720" rtlCol="0" anchor="b" anchorCtr="0">
            <a:normAutofit/>
          </a:bodyPr>
          <a:lstStyle/>
          <a:p>
            <a:pPr marL="0" lvl="0" indent="0" algn="l" defTabSz="914400">
              <a:spcBef>
                <a:spcPct val="0"/>
              </a:spcBef>
              <a:spcAft>
                <a:spcPts val="0"/>
              </a:spcAft>
            </a:pPr>
            <a:r>
              <a:rPr lang="en-US" sz="2800" kern="1200" dirty="0">
                <a:solidFill>
                  <a:schemeClr val="tx1"/>
                </a:solidFill>
                <a:highlight>
                  <a:srgbClr val="FFFFFF"/>
                </a:highlight>
                <a:latin typeface="+mj-lt"/>
                <a:ea typeface="+mj-ea"/>
                <a:cs typeface="+mj-cs"/>
                <a:sym typeface="Times New Roman"/>
              </a:rPr>
              <a:t>“Who is the great magician who makes the grass </a:t>
            </a:r>
            <a:r>
              <a:rPr lang="en-US" sz="2800" b="1" i="1" u="sng" kern="1200" dirty="0">
                <a:solidFill>
                  <a:srgbClr val="00B050"/>
                </a:solidFill>
                <a:highlight>
                  <a:srgbClr val="FFFFFF"/>
                </a:highlight>
                <a:latin typeface="+mj-lt"/>
                <a:ea typeface="+mj-ea"/>
                <a:cs typeface="+mj-cs"/>
                <a:sym typeface="Times New Roman"/>
              </a:rPr>
              <a:t>green</a:t>
            </a:r>
            <a:r>
              <a:rPr lang="en-US" sz="2800" kern="1200" dirty="0">
                <a:solidFill>
                  <a:schemeClr val="tx1"/>
                </a:solidFill>
                <a:highlight>
                  <a:srgbClr val="FFFFFF"/>
                </a:highlight>
                <a:latin typeface="+mj-lt"/>
                <a:ea typeface="+mj-ea"/>
                <a:cs typeface="+mj-cs"/>
                <a:sym typeface="Times New Roman"/>
              </a:rPr>
              <a:t>?”</a:t>
            </a:r>
          </a:p>
        </p:txBody>
      </p:sp>
      <p:pic>
        <p:nvPicPr>
          <p:cNvPr id="1028" name="Picture 4" descr="Image">
            <a:extLst>
              <a:ext uri="{FF2B5EF4-FFF2-40B4-BE49-F238E27FC236}">
                <a16:creationId xmlns:a16="http://schemas.microsoft.com/office/drawing/2014/main" id="{C5E511DC-F8FE-0FAD-AAA1-EED3E2E609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988" b="20667"/>
          <a:stretch/>
        </p:blipFill>
        <p:spPr bwMode="auto">
          <a:xfrm>
            <a:off x="5740155" y="4"/>
            <a:ext cx="3403848" cy="2907935"/>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83B689-7AAB-34C7-7305-92EB1F854A5E}"/>
              </a:ext>
            </a:extLst>
          </p:cNvPr>
          <p:cNvSpPr txBox="1"/>
          <p:nvPr/>
        </p:nvSpPr>
        <p:spPr>
          <a:xfrm>
            <a:off x="6193922" y="4727987"/>
            <a:ext cx="2956259" cy="415498"/>
          </a:xfrm>
          <a:prstGeom prst="rect">
            <a:avLst/>
          </a:prstGeom>
          <a:noFill/>
        </p:spPr>
        <p:txBody>
          <a:bodyPr wrap="none" rtlCol="0">
            <a:spAutoFit/>
          </a:bodyPr>
          <a:lstStyle/>
          <a:p>
            <a:pPr algn="r"/>
            <a:r>
              <a:rPr lang="en-US" sz="1050" dirty="0"/>
              <a:t>Ariane by Sofia </a:t>
            </a:r>
            <a:r>
              <a:rPr lang="en-US" sz="1050" dirty="0" err="1"/>
              <a:t>Borati</a:t>
            </a:r>
            <a:endParaRPr lang="en-US" sz="1050" dirty="0"/>
          </a:p>
          <a:p>
            <a:pPr algn="r"/>
            <a:r>
              <a:rPr lang="en-US" sz="1050" dirty="0"/>
              <a:t>This Weight on My Shoulders by @photonisdead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Phenomenological Control</a:t>
            </a:r>
            <a:endParaRPr/>
          </a:p>
        </p:txBody>
      </p:sp>
      <p:pic>
        <p:nvPicPr>
          <p:cNvPr id="207" name="Google Shape;207;p38"/>
          <p:cNvPicPr preferRelativeResize="0"/>
          <p:nvPr/>
        </p:nvPicPr>
        <p:blipFill>
          <a:blip r:embed="rId3">
            <a:alphaModFix/>
          </a:blip>
          <a:stretch>
            <a:fillRect/>
          </a:stretch>
        </p:blipFill>
        <p:spPr>
          <a:xfrm>
            <a:off x="982688" y="1090048"/>
            <a:ext cx="6805812" cy="3835275"/>
          </a:xfrm>
          <a:prstGeom prst="rect">
            <a:avLst/>
          </a:prstGeom>
          <a:noFill/>
          <a:ln>
            <a:noFill/>
          </a:ln>
        </p:spPr>
      </p:pic>
      <p:cxnSp>
        <p:nvCxnSpPr>
          <p:cNvPr id="209" name="Google Shape;209;p38"/>
          <p:cNvCxnSpPr/>
          <p:nvPr/>
        </p:nvCxnSpPr>
        <p:spPr>
          <a:xfrm rot="10800000" flipH="1">
            <a:off x="3102375" y="4532575"/>
            <a:ext cx="3841800" cy="36000"/>
          </a:xfrm>
          <a:prstGeom prst="straightConnector1">
            <a:avLst/>
          </a:prstGeom>
          <a:noFill/>
          <a:ln w="38100" cap="flat" cmpd="sng">
            <a:solidFill>
              <a:schemeClr val="dk2"/>
            </a:solidFill>
            <a:prstDash val="solid"/>
            <a:round/>
            <a:headEnd type="none" w="med" len="med"/>
            <a:tailEnd type="none" w="med" len="med"/>
          </a:ln>
        </p:spPr>
      </p:cxnSp>
      <p:sp>
        <p:nvSpPr>
          <p:cNvPr id="210" name="Google Shape;210;p38"/>
          <p:cNvSpPr txBox="1"/>
          <p:nvPr/>
        </p:nvSpPr>
        <p:spPr>
          <a:xfrm>
            <a:off x="4078650" y="4492375"/>
            <a:ext cx="239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Fuzzy Boundaries</a:t>
            </a:r>
            <a:endParaRPr sz="18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07F4-A133-1363-CEDB-326B89CCA91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4EBA577-BC2D-86D2-BA0D-869A9475517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CE18340-BCA2-DEE7-DDEC-B8EF45612D54}"/>
              </a:ext>
            </a:extLst>
          </p:cNvPr>
          <p:cNvPicPr>
            <a:picLocks noChangeAspect="1"/>
          </p:cNvPicPr>
          <p:nvPr/>
        </p:nvPicPr>
        <p:blipFill>
          <a:blip r:embed="rId2"/>
          <a:stretch>
            <a:fillRect/>
          </a:stretch>
        </p:blipFill>
        <p:spPr>
          <a:xfrm>
            <a:off x="1124896" y="59267"/>
            <a:ext cx="6690926" cy="4876800"/>
          </a:xfrm>
          <a:prstGeom prst="rect">
            <a:avLst/>
          </a:prstGeom>
        </p:spPr>
      </p:pic>
    </p:spTree>
    <p:extLst>
      <p:ext uri="{BB962C8B-B14F-4D97-AF65-F5344CB8AC3E}">
        <p14:creationId xmlns:p14="http://schemas.microsoft.com/office/powerpoint/2010/main" val="2496171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82" name="Google Shape;382;p6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383" name="Google Shape;383;p64"/>
          <p:cNvGraphicFramePr/>
          <p:nvPr/>
        </p:nvGraphicFramePr>
        <p:xfrm>
          <a:off x="152400" y="152400"/>
          <a:ext cx="9134475" cy="5092065"/>
        </p:xfrm>
        <a:graphic>
          <a:graphicData uri="http://schemas.openxmlformats.org/drawingml/2006/table">
            <a:tbl>
              <a:tblPr>
                <a:solidFill>
                  <a:srgbClr val="373737"/>
                </a:solidFill>
                <a:tableStyleId>{B2D42EE4-1935-45D2-BDD6-C1744717DC12}</a:tableStyleId>
              </a:tblPr>
              <a:tblGrid>
                <a:gridCol w="1571625">
                  <a:extLst>
                    <a:ext uri="{9D8B030D-6E8A-4147-A177-3AD203B41FA5}">
                      <a16:colId xmlns:a16="http://schemas.microsoft.com/office/drawing/2014/main" val="20000"/>
                    </a:ext>
                  </a:extLst>
                </a:gridCol>
                <a:gridCol w="1514475">
                  <a:extLst>
                    <a:ext uri="{9D8B030D-6E8A-4147-A177-3AD203B41FA5}">
                      <a16:colId xmlns:a16="http://schemas.microsoft.com/office/drawing/2014/main" val="20001"/>
                    </a:ext>
                  </a:extLst>
                </a:gridCol>
                <a:gridCol w="828675">
                  <a:extLst>
                    <a:ext uri="{9D8B030D-6E8A-4147-A177-3AD203B41FA5}">
                      <a16:colId xmlns:a16="http://schemas.microsoft.com/office/drawing/2014/main" val="20002"/>
                    </a:ext>
                  </a:extLst>
                </a:gridCol>
                <a:gridCol w="1419225">
                  <a:extLst>
                    <a:ext uri="{9D8B030D-6E8A-4147-A177-3AD203B41FA5}">
                      <a16:colId xmlns:a16="http://schemas.microsoft.com/office/drawing/2014/main" val="20003"/>
                    </a:ext>
                  </a:extLst>
                </a:gridCol>
                <a:gridCol w="561975">
                  <a:extLst>
                    <a:ext uri="{9D8B030D-6E8A-4147-A177-3AD203B41FA5}">
                      <a16:colId xmlns:a16="http://schemas.microsoft.com/office/drawing/2014/main" val="20004"/>
                    </a:ext>
                  </a:extLst>
                </a:gridCol>
                <a:gridCol w="1666875">
                  <a:extLst>
                    <a:ext uri="{9D8B030D-6E8A-4147-A177-3AD203B41FA5}">
                      <a16:colId xmlns:a16="http://schemas.microsoft.com/office/drawing/2014/main" val="20005"/>
                    </a:ext>
                  </a:extLst>
                </a:gridCol>
                <a:gridCol w="1571625">
                  <a:extLst>
                    <a:ext uri="{9D8B030D-6E8A-4147-A177-3AD203B41FA5}">
                      <a16:colId xmlns:a16="http://schemas.microsoft.com/office/drawing/2014/main" val="20006"/>
                    </a:ext>
                  </a:extLst>
                </a:gridCol>
              </a:tblGrid>
              <a:tr h="657225">
                <a:tc>
                  <a:txBody>
                    <a:bodyPr/>
                    <a:lstStyle/>
                    <a:p>
                      <a:pPr marL="0" lvl="0" indent="0" algn="l" rtl="0">
                        <a:lnSpc>
                          <a:spcPct val="142857"/>
                        </a:lnSpc>
                        <a:spcBef>
                          <a:spcPts val="0"/>
                        </a:spcBef>
                        <a:spcAft>
                          <a:spcPts val="0"/>
                        </a:spcAft>
                        <a:buNone/>
                      </a:pPr>
                      <a:r>
                        <a:rPr lang="en" sz="1050" b="1">
                          <a:solidFill>
                            <a:srgbClr val="DDDDDD"/>
                          </a:solidFill>
                          <a:highlight>
                            <a:srgbClr val="373737"/>
                          </a:highlight>
                          <a:latin typeface="Verdana"/>
                          <a:ea typeface="Verdana"/>
                          <a:cs typeface="Verdana"/>
                          <a:sym typeface="Verdana"/>
                        </a:rPr>
                        <a:t>Suggestion</a:t>
                      </a:r>
                      <a:endParaRPr sz="1050" b="1">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b="1">
                          <a:solidFill>
                            <a:srgbClr val="DDDDDD"/>
                          </a:solidFill>
                          <a:highlight>
                            <a:srgbClr val="373737"/>
                          </a:highlight>
                          <a:latin typeface="Verdana"/>
                          <a:ea typeface="Verdana"/>
                          <a:cs typeface="Verdana"/>
                          <a:sym typeface="Verdana"/>
                        </a:rPr>
                        <a:t>SWASH Subjective score Mean</a:t>
                      </a:r>
                      <a:endParaRPr sz="1050" b="1">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b="1">
                          <a:solidFill>
                            <a:srgbClr val="DDDDDD"/>
                          </a:solidFill>
                          <a:highlight>
                            <a:srgbClr val="373737"/>
                          </a:highlight>
                          <a:latin typeface="Verdana"/>
                          <a:ea typeface="Verdana"/>
                          <a:cs typeface="Verdana"/>
                          <a:sym typeface="Verdana"/>
                        </a:rPr>
                        <a:t>SWASH SD</a:t>
                      </a:r>
                      <a:endParaRPr sz="1050" b="1">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b="1">
                          <a:solidFill>
                            <a:srgbClr val="DDDDDD"/>
                          </a:solidFill>
                          <a:highlight>
                            <a:srgbClr val="373737"/>
                          </a:highlight>
                          <a:latin typeface="Verdana"/>
                          <a:ea typeface="Verdana"/>
                          <a:cs typeface="Verdana"/>
                          <a:sym typeface="Verdana"/>
                        </a:rPr>
                        <a:t>PCS Subjective score Mean</a:t>
                      </a:r>
                      <a:endParaRPr sz="1050" b="1">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b="1">
                          <a:solidFill>
                            <a:srgbClr val="DDDDDD"/>
                          </a:solidFill>
                          <a:highlight>
                            <a:srgbClr val="373737"/>
                          </a:highlight>
                          <a:latin typeface="Verdana"/>
                          <a:ea typeface="Verdana"/>
                          <a:cs typeface="Verdana"/>
                          <a:sym typeface="Verdana"/>
                        </a:rPr>
                        <a:t>PCS SD</a:t>
                      </a:r>
                      <a:endParaRPr sz="1050" b="1">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b="1">
                          <a:solidFill>
                            <a:srgbClr val="DDDDDD"/>
                          </a:solidFill>
                          <a:highlight>
                            <a:srgbClr val="373737"/>
                          </a:highlight>
                          <a:latin typeface="Verdana"/>
                          <a:ea typeface="Verdana"/>
                          <a:cs typeface="Verdana"/>
                          <a:sym typeface="Verdana"/>
                        </a:rPr>
                        <a:t>SWASH Objective Pass Percentage</a:t>
                      </a:r>
                      <a:endParaRPr sz="1050" b="1">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b="1">
                          <a:solidFill>
                            <a:srgbClr val="DDDDDD"/>
                          </a:solidFill>
                          <a:highlight>
                            <a:srgbClr val="373737"/>
                          </a:highlight>
                          <a:latin typeface="Verdana"/>
                          <a:ea typeface="Verdana"/>
                          <a:cs typeface="Verdana"/>
                          <a:sym typeface="Verdana"/>
                        </a:rPr>
                        <a:t>PCS Objective Pass Percentage</a:t>
                      </a:r>
                      <a:endParaRPr sz="1050" b="1">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extLst>
                  <a:ext uri="{0D108BD9-81ED-4DB2-BD59-A6C34878D82A}">
                    <a16:rowId xmlns:a16="http://schemas.microsoft.com/office/drawing/2014/main" val="10000"/>
                  </a:ext>
                </a:extLst>
              </a:tr>
              <a:tr h="276225">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 Hand lowering</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3.2</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1.5</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3.6</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1.2</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57.5</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63.9</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extLst>
                  <a:ext uri="{0D108BD9-81ED-4DB2-BD59-A6C34878D82A}">
                    <a16:rowId xmlns:a16="http://schemas.microsoft.com/office/drawing/2014/main" val="10001"/>
                  </a:ext>
                </a:extLst>
              </a:tr>
              <a:tr h="466725">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2. Moving hands together</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2.6</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1.5</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3.1</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1.3</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67.5</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75.4</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extLst>
                  <a:ext uri="{0D108BD9-81ED-4DB2-BD59-A6C34878D82A}">
                    <a16:rowId xmlns:a16="http://schemas.microsoft.com/office/drawing/2014/main" val="10002"/>
                  </a:ext>
                </a:extLst>
              </a:tr>
              <a:tr h="466725">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3. Mosquito hallucination</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1.0</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1.3</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1.7</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1.5</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28.8</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44.7</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extLst>
                  <a:ext uri="{0D108BD9-81ED-4DB2-BD59-A6C34878D82A}">
                    <a16:rowId xmlns:a16="http://schemas.microsoft.com/office/drawing/2014/main" val="10003"/>
                  </a:ext>
                </a:extLst>
              </a:tr>
              <a:tr h="466725">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4. Taste hallucination</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1.1</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1.2</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1.8</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1.3</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50.0</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66.0</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extLst>
                  <a:ext uri="{0D108BD9-81ED-4DB2-BD59-A6C34878D82A}">
                    <a16:rowId xmlns:a16="http://schemas.microsoft.com/office/drawing/2014/main" val="10004"/>
                  </a:ext>
                </a:extLst>
              </a:tr>
              <a:tr h="276225">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5. Arm rigidity</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2.5</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1.5</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3.2</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1.4</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46.3</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55.7</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extLst>
                  <a:ext uri="{0D108BD9-81ED-4DB2-BD59-A6C34878D82A}">
                    <a16:rowId xmlns:a16="http://schemas.microsoft.com/office/drawing/2014/main" val="10005"/>
                  </a:ext>
                </a:extLst>
              </a:tr>
              <a:tr h="466725">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6. Arm immobilisation</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2.0</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1.4</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2.7</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1.4</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31.3</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45.1</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extLst>
                  <a:ext uri="{0D108BD9-81ED-4DB2-BD59-A6C34878D82A}">
                    <a16:rowId xmlns:a16="http://schemas.microsoft.com/office/drawing/2014/main" val="10006"/>
                  </a:ext>
                </a:extLst>
              </a:tr>
              <a:tr h="466725">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7. Music hallucination</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0.1</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0.5</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0.3</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0.8</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3.7</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8.2</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extLst>
                  <a:ext uri="{0D108BD9-81ED-4DB2-BD59-A6C34878D82A}">
                    <a16:rowId xmlns:a16="http://schemas.microsoft.com/office/drawing/2014/main" val="10007"/>
                  </a:ext>
                </a:extLst>
              </a:tr>
              <a:tr h="466725">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8. Negative visual hallucination</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0.2</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0.9</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0.4</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1.2</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2.1</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3.7</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extLst>
                  <a:ext uri="{0D108BD9-81ED-4DB2-BD59-A6C34878D82A}">
                    <a16:rowId xmlns:a16="http://schemas.microsoft.com/office/drawing/2014/main" val="10008"/>
                  </a:ext>
                </a:extLst>
              </a:tr>
              <a:tr h="276225">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9. Amnesia</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1.6</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1.4</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1.6</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1.4</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15.4</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14.8</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extLst>
                  <a:ext uri="{0D108BD9-81ED-4DB2-BD59-A6C34878D82A}">
                    <a16:rowId xmlns:a16="http://schemas.microsoft.com/office/drawing/2014/main" val="10009"/>
                  </a:ext>
                </a:extLst>
              </a:tr>
              <a:tr h="466725">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10. Post-session suggestion</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1.0</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1.4</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0.9</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1.5</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41.7</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tc>
                  <a:txBody>
                    <a:bodyPr/>
                    <a:lstStyle/>
                    <a:p>
                      <a:pPr marL="0" lvl="0" indent="0" algn="l" rtl="0">
                        <a:lnSpc>
                          <a:spcPct val="142857"/>
                        </a:lnSpc>
                        <a:spcBef>
                          <a:spcPts val="0"/>
                        </a:spcBef>
                        <a:spcAft>
                          <a:spcPts val="0"/>
                        </a:spcAft>
                        <a:buNone/>
                      </a:pPr>
                      <a:r>
                        <a:rPr lang="en" sz="1050">
                          <a:solidFill>
                            <a:srgbClr val="DDDDDD"/>
                          </a:solidFill>
                          <a:highlight>
                            <a:srgbClr val="373737"/>
                          </a:highlight>
                          <a:latin typeface="Verdana"/>
                          <a:ea typeface="Verdana"/>
                          <a:cs typeface="Verdana"/>
                          <a:sym typeface="Verdana"/>
                        </a:rPr>
                        <a:t>29.1</a:t>
                      </a:r>
                      <a:endParaRPr sz="1050">
                        <a:solidFill>
                          <a:srgbClr val="DDDDDD"/>
                        </a:solidFill>
                        <a:highlight>
                          <a:srgbClr val="373737"/>
                        </a:highlight>
                        <a:latin typeface="Verdana"/>
                        <a:ea typeface="Verdana"/>
                        <a:cs typeface="Verdana"/>
                        <a:sym typeface="Verdana"/>
                      </a:endParaRPr>
                    </a:p>
                  </a:txBody>
                  <a:tcPr marL="85725" marR="85725" marT="38100" marB="38100">
                    <a:lnL w="7625" cap="flat" cmpd="sng">
                      <a:solidFill>
                        <a:srgbClr val="4D4D4D"/>
                      </a:solidFill>
                      <a:prstDash val="solid"/>
                      <a:round/>
                      <a:headEnd type="none" w="sm" len="sm"/>
                      <a:tailEnd type="none" w="sm" len="sm"/>
                    </a:lnL>
                    <a:lnR w="7625" cap="flat" cmpd="sng">
                      <a:solidFill>
                        <a:srgbClr val="4D4D4D"/>
                      </a:solidFill>
                      <a:prstDash val="solid"/>
                      <a:round/>
                      <a:headEnd type="none" w="sm" len="sm"/>
                      <a:tailEnd type="none" w="sm" len="sm"/>
                    </a:lnR>
                    <a:lnT w="7625" cap="flat" cmpd="sng">
                      <a:solidFill>
                        <a:srgbClr val="4D4D4D"/>
                      </a:solidFill>
                      <a:prstDash val="solid"/>
                      <a:round/>
                      <a:headEnd type="none" w="sm" len="sm"/>
                      <a:tailEnd type="none" w="sm" len="sm"/>
                    </a:lnT>
                    <a:lnB w="7625" cap="flat" cmpd="sng">
                      <a:solidFill>
                        <a:srgbClr val="4D4D4D"/>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a:blip r:embed="rId5">
            <a:alphaModFix/>
          </a:blip>
          <a:stretch>
            <a:fillRect/>
          </a:stretch>
        </p:blipFill>
        <p:spPr>
          <a:xfrm flipH="1">
            <a:off x="318905" y="360300"/>
            <a:ext cx="8506200" cy="2860725"/>
          </a:xfrm>
          <a:prstGeom prst="rect">
            <a:avLst/>
          </a:prstGeom>
          <a:noFill/>
          <a:ln>
            <a:noFill/>
          </a:ln>
        </p:spPr>
      </p:pic>
      <p:pic>
        <p:nvPicPr>
          <p:cNvPr id="2" name="Mooney-Sine">
            <a:hlinkClick r:id="" action="ppaction://media"/>
            <a:extLst>
              <a:ext uri="{FF2B5EF4-FFF2-40B4-BE49-F238E27FC236}">
                <a16:creationId xmlns:a16="http://schemas.microsoft.com/office/drawing/2014/main" id="{89C16713-18F6-86AC-2A80-BBC461FCBB24}"/>
              </a:ext>
            </a:extLst>
          </p:cNvPr>
          <p:cNvPicPr>
            <a:picLocks noChangeAspect="1"/>
          </p:cNvPicPr>
          <p:nvPr>
            <a:audioFile r:link="rId1"/>
            <p:extLst>
              <p:ext uri="{DAA4B4D4-6D71-4841-9C94-3DE7FCFB9230}">
                <p14:media xmlns:p14="http://schemas.microsoft.com/office/powerpoint/2010/main" r:embed="rId2">
                  <p14:trim st="1142" end="1649.3703"/>
                </p14:media>
              </p:ext>
            </p:extLst>
          </p:nvPr>
        </p:nvPicPr>
        <p:blipFill>
          <a:blip r:embed="rId6"/>
          <a:stretch>
            <a:fillRect/>
          </a:stretch>
        </p:blipFill>
        <p:spPr>
          <a:xfrm>
            <a:off x="498475" y="3552825"/>
            <a:ext cx="487363" cy="487363"/>
          </a:xfrm>
          <a:prstGeom prst="rect">
            <a:avLst/>
          </a:prstGeom>
        </p:spPr>
      </p:pic>
    </p:spTree>
    <p:extLst>
      <p:ext uri="{BB962C8B-B14F-4D97-AF65-F5344CB8AC3E}">
        <p14:creationId xmlns:p14="http://schemas.microsoft.com/office/powerpoint/2010/main" val="386777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5;p15">
            <a:extLst>
              <a:ext uri="{FF2B5EF4-FFF2-40B4-BE49-F238E27FC236}">
                <a16:creationId xmlns:a16="http://schemas.microsoft.com/office/drawing/2014/main" id="{A2A552A5-2239-D7F8-D075-81CE2842914D}"/>
              </a:ext>
            </a:extLst>
          </p:cNvPr>
          <p:cNvPicPr preferRelativeResize="0"/>
          <p:nvPr/>
        </p:nvPicPr>
        <p:blipFill>
          <a:blip r:embed="rId2">
            <a:alphaModFix/>
          </a:blip>
          <a:stretch>
            <a:fillRect/>
          </a:stretch>
        </p:blipFill>
        <p:spPr>
          <a:xfrm flipH="1">
            <a:off x="378167" y="424344"/>
            <a:ext cx="8506200" cy="2860725"/>
          </a:xfrm>
          <a:prstGeom prst="rect">
            <a:avLst/>
          </a:prstGeom>
          <a:noFill/>
          <a:ln>
            <a:noFill/>
          </a:ln>
        </p:spPr>
      </p:pic>
      <p:pic>
        <p:nvPicPr>
          <p:cNvPr id="10" name="Picture 9" descr="A close-up of a cow's head&#10;&#10;Description automatically generated">
            <a:extLst>
              <a:ext uri="{FF2B5EF4-FFF2-40B4-BE49-F238E27FC236}">
                <a16:creationId xmlns:a16="http://schemas.microsoft.com/office/drawing/2014/main" id="{5BC5B396-8A7B-1ED1-2C4D-2E872FBD61F4}"/>
              </a:ext>
            </a:extLst>
          </p:cNvPr>
          <p:cNvPicPr>
            <a:picLocks noChangeAspect="1"/>
          </p:cNvPicPr>
          <p:nvPr/>
        </p:nvPicPr>
        <p:blipFill>
          <a:blip r:embed="rId3"/>
          <a:stretch>
            <a:fillRect/>
          </a:stretch>
        </p:blipFill>
        <p:spPr>
          <a:xfrm flipH="1">
            <a:off x="437433" y="604549"/>
            <a:ext cx="3525393" cy="2595854"/>
          </a:xfrm>
          <a:prstGeom prst="rect">
            <a:avLst/>
          </a:prstGeom>
        </p:spPr>
      </p:pic>
      <p:sp>
        <p:nvSpPr>
          <p:cNvPr id="12" name="Freeform: Shape 11">
            <a:extLst>
              <a:ext uri="{FF2B5EF4-FFF2-40B4-BE49-F238E27FC236}">
                <a16:creationId xmlns:a16="http://schemas.microsoft.com/office/drawing/2014/main" id="{E3786C69-EAC1-7FD5-DDC8-D1AC8AD9230E}"/>
              </a:ext>
            </a:extLst>
          </p:cNvPr>
          <p:cNvSpPr/>
          <p:nvPr/>
        </p:nvSpPr>
        <p:spPr>
          <a:xfrm>
            <a:off x="4894160" y="1049868"/>
            <a:ext cx="1930400" cy="1540934"/>
          </a:xfrm>
          <a:custGeom>
            <a:avLst/>
            <a:gdLst>
              <a:gd name="connsiteX0" fmla="*/ 1803400 w 1930400"/>
              <a:gd name="connsiteY0" fmla="*/ 905934 h 1540934"/>
              <a:gd name="connsiteX1" fmla="*/ 1854200 w 1930400"/>
              <a:gd name="connsiteY1" fmla="*/ 762000 h 1540934"/>
              <a:gd name="connsiteX2" fmla="*/ 1879600 w 1930400"/>
              <a:gd name="connsiteY2" fmla="*/ 778934 h 1540934"/>
              <a:gd name="connsiteX3" fmla="*/ 1905000 w 1930400"/>
              <a:gd name="connsiteY3" fmla="*/ 829734 h 1540934"/>
              <a:gd name="connsiteX4" fmla="*/ 1930400 w 1930400"/>
              <a:gd name="connsiteY4" fmla="*/ 787400 h 1540934"/>
              <a:gd name="connsiteX5" fmla="*/ 1913467 w 1930400"/>
              <a:gd name="connsiteY5" fmla="*/ 668867 h 1540934"/>
              <a:gd name="connsiteX6" fmla="*/ 1896533 w 1930400"/>
              <a:gd name="connsiteY6" fmla="*/ 651934 h 1540934"/>
              <a:gd name="connsiteX7" fmla="*/ 1888067 w 1930400"/>
              <a:gd name="connsiteY7" fmla="*/ 609600 h 1540934"/>
              <a:gd name="connsiteX8" fmla="*/ 1871133 w 1930400"/>
              <a:gd name="connsiteY8" fmla="*/ 567267 h 1540934"/>
              <a:gd name="connsiteX9" fmla="*/ 1845733 w 1930400"/>
              <a:gd name="connsiteY9" fmla="*/ 516467 h 1540934"/>
              <a:gd name="connsiteX10" fmla="*/ 1786467 w 1930400"/>
              <a:gd name="connsiteY10" fmla="*/ 491067 h 1540934"/>
              <a:gd name="connsiteX11" fmla="*/ 1752600 w 1930400"/>
              <a:gd name="connsiteY11" fmla="*/ 347134 h 1540934"/>
              <a:gd name="connsiteX12" fmla="*/ 1735667 w 1930400"/>
              <a:gd name="connsiteY12" fmla="*/ 321734 h 1540934"/>
              <a:gd name="connsiteX13" fmla="*/ 1693333 w 1930400"/>
              <a:gd name="connsiteY13" fmla="*/ 287867 h 1540934"/>
              <a:gd name="connsiteX14" fmla="*/ 1667933 w 1930400"/>
              <a:gd name="connsiteY14" fmla="*/ 254000 h 1540934"/>
              <a:gd name="connsiteX15" fmla="*/ 1634067 w 1930400"/>
              <a:gd name="connsiteY15" fmla="*/ 237067 h 1540934"/>
              <a:gd name="connsiteX16" fmla="*/ 1566333 w 1930400"/>
              <a:gd name="connsiteY16" fmla="*/ 194734 h 1540934"/>
              <a:gd name="connsiteX17" fmla="*/ 1549400 w 1930400"/>
              <a:gd name="connsiteY17" fmla="*/ 169334 h 1540934"/>
              <a:gd name="connsiteX18" fmla="*/ 1515533 w 1930400"/>
              <a:gd name="connsiteY18" fmla="*/ 135467 h 1540934"/>
              <a:gd name="connsiteX19" fmla="*/ 1490133 w 1930400"/>
              <a:gd name="connsiteY19" fmla="*/ 67734 h 1540934"/>
              <a:gd name="connsiteX20" fmla="*/ 1439333 w 1930400"/>
              <a:gd name="connsiteY20" fmla="*/ 8467 h 1540934"/>
              <a:gd name="connsiteX21" fmla="*/ 1405467 w 1930400"/>
              <a:gd name="connsiteY21" fmla="*/ 0 h 1540934"/>
              <a:gd name="connsiteX22" fmla="*/ 1168400 w 1930400"/>
              <a:gd name="connsiteY22" fmla="*/ 16934 h 1540934"/>
              <a:gd name="connsiteX23" fmla="*/ 575733 w 1930400"/>
              <a:gd name="connsiteY23" fmla="*/ 0 h 1540934"/>
              <a:gd name="connsiteX24" fmla="*/ 330200 w 1930400"/>
              <a:gd name="connsiteY24" fmla="*/ 16934 h 1540934"/>
              <a:gd name="connsiteX25" fmla="*/ 321733 w 1930400"/>
              <a:gd name="connsiteY25" fmla="*/ 42334 h 1540934"/>
              <a:gd name="connsiteX26" fmla="*/ 304800 w 1930400"/>
              <a:gd name="connsiteY26" fmla="*/ 67734 h 1540934"/>
              <a:gd name="connsiteX27" fmla="*/ 287867 w 1930400"/>
              <a:gd name="connsiteY27" fmla="*/ 127000 h 1540934"/>
              <a:gd name="connsiteX28" fmla="*/ 270933 w 1930400"/>
              <a:gd name="connsiteY28" fmla="*/ 169334 h 1540934"/>
              <a:gd name="connsiteX29" fmla="*/ 262467 w 1930400"/>
              <a:gd name="connsiteY29" fmla="*/ 203200 h 1540934"/>
              <a:gd name="connsiteX30" fmla="*/ 228600 w 1930400"/>
              <a:gd name="connsiteY30" fmla="*/ 287867 h 1540934"/>
              <a:gd name="connsiteX31" fmla="*/ 194733 w 1930400"/>
              <a:gd name="connsiteY31" fmla="*/ 381000 h 1540934"/>
              <a:gd name="connsiteX32" fmla="*/ 186267 w 1930400"/>
              <a:gd name="connsiteY32" fmla="*/ 423334 h 1540934"/>
              <a:gd name="connsiteX33" fmla="*/ 143933 w 1930400"/>
              <a:gd name="connsiteY33" fmla="*/ 499534 h 1540934"/>
              <a:gd name="connsiteX34" fmla="*/ 127000 w 1930400"/>
              <a:gd name="connsiteY34" fmla="*/ 541867 h 1540934"/>
              <a:gd name="connsiteX35" fmla="*/ 110067 w 1930400"/>
              <a:gd name="connsiteY35" fmla="*/ 575734 h 1540934"/>
              <a:gd name="connsiteX36" fmla="*/ 101600 w 1930400"/>
              <a:gd name="connsiteY36" fmla="*/ 618067 h 1540934"/>
              <a:gd name="connsiteX37" fmla="*/ 67733 w 1930400"/>
              <a:gd name="connsiteY37" fmla="*/ 685800 h 1540934"/>
              <a:gd name="connsiteX38" fmla="*/ 42333 w 1930400"/>
              <a:gd name="connsiteY38" fmla="*/ 846667 h 1540934"/>
              <a:gd name="connsiteX39" fmla="*/ 33867 w 1930400"/>
              <a:gd name="connsiteY39" fmla="*/ 1092200 h 1540934"/>
              <a:gd name="connsiteX40" fmla="*/ 25400 w 1930400"/>
              <a:gd name="connsiteY40" fmla="*/ 1126067 h 1540934"/>
              <a:gd name="connsiteX41" fmla="*/ 16933 w 1930400"/>
              <a:gd name="connsiteY41" fmla="*/ 1185334 h 1540934"/>
              <a:gd name="connsiteX42" fmla="*/ 8467 w 1930400"/>
              <a:gd name="connsiteY42" fmla="*/ 1219200 h 1540934"/>
              <a:gd name="connsiteX43" fmla="*/ 0 w 1930400"/>
              <a:gd name="connsiteY43" fmla="*/ 1270000 h 1540934"/>
              <a:gd name="connsiteX44" fmla="*/ 8467 w 1930400"/>
              <a:gd name="connsiteY44" fmla="*/ 1473200 h 1540934"/>
              <a:gd name="connsiteX45" fmla="*/ 16933 w 1930400"/>
              <a:gd name="connsiteY45" fmla="*/ 1498600 h 1540934"/>
              <a:gd name="connsiteX46" fmla="*/ 25400 w 1930400"/>
              <a:gd name="connsiteY46" fmla="*/ 1540934 h 1540934"/>
              <a:gd name="connsiteX47" fmla="*/ 50800 w 1930400"/>
              <a:gd name="connsiteY47" fmla="*/ 1524000 h 1540934"/>
              <a:gd name="connsiteX48" fmla="*/ 84667 w 1930400"/>
              <a:gd name="connsiteY48" fmla="*/ 1481667 h 1540934"/>
              <a:gd name="connsiteX49" fmla="*/ 118533 w 1930400"/>
              <a:gd name="connsiteY49" fmla="*/ 1447800 h 1540934"/>
              <a:gd name="connsiteX50" fmla="*/ 135467 w 1930400"/>
              <a:gd name="connsiteY50" fmla="*/ 1405467 h 1540934"/>
              <a:gd name="connsiteX51" fmla="*/ 152400 w 1930400"/>
              <a:gd name="connsiteY51" fmla="*/ 1380067 h 1540934"/>
              <a:gd name="connsiteX52" fmla="*/ 160867 w 1930400"/>
              <a:gd name="connsiteY52" fmla="*/ 1320800 h 1540934"/>
              <a:gd name="connsiteX53" fmla="*/ 177800 w 1930400"/>
              <a:gd name="connsiteY53" fmla="*/ 1075267 h 1540934"/>
              <a:gd name="connsiteX54" fmla="*/ 186267 w 1930400"/>
              <a:gd name="connsiteY54" fmla="*/ 1041400 h 1540934"/>
              <a:gd name="connsiteX55" fmla="*/ 203200 w 1930400"/>
              <a:gd name="connsiteY55" fmla="*/ 990600 h 1540934"/>
              <a:gd name="connsiteX56" fmla="*/ 228600 w 1930400"/>
              <a:gd name="connsiteY56" fmla="*/ 880534 h 1540934"/>
              <a:gd name="connsiteX57" fmla="*/ 237067 w 1930400"/>
              <a:gd name="connsiteY57" fmla="*/ 846667 h 1540934"/>
              <a:gd name="connsiteX58" fmla="*/ 254000 w 1930400"/>
              <a:gd name="connsiteY58" fmla="*/ 812800 h 1540934"/>
              <a:gd name="connsiteX59" fmla="*/ 296333 w 1930400"/>
              <a:gd name="connsiteY59" fmla="*/ 728134 h 1540934"/>
              <a:gd name="connsiteX60" fmla="*/ 304800 w 1930400"/>
              <a:gd name="connsiteY60" fmla="*/ 702734 h 1540934"/>
              <a:gd name="connsiteX61" fmla="*/ 372533 w 1930400"/>
              <a:gd name="connsiteY61" fmla="*/ 711200 h 1540934"/>
              <a:gd name="connsiteX62" fmla="*/ 533400 w 1930400"/>
              <a:gd name="connsiteY62" fmla="*/ 702734 h 1540934"/>
              <a:gd name="connsiteX63" fmla="*/ 626533 w 1930400"/>
              <a:gd name="connsiteY63" fmla="*/ 711200 h 1540934"/>
              <a:gd name="connsiteX64" fmla="*/ 592667 w 1930400"/>
              <a:gd name="connsiteY64" fmla="*/ 872067 h 1540934"/>
              <a:gd name="connsiteX65" fmla="*/ 558800 w 1930400"/>
              <a:gd name="connsiteY65" fmla="*/ 922867 h 1540934"/>
              <a:gd name="connsiteX66" fmla="*/ 524933 w 1930400"/>
              <a:gd name="connsiteY66" fmla="*/ 982134 h 1540934"/>
              <a:gd name="connsiteX67" fmla="*/ 482600 w 1930400"/>
              <a:gd name="connsiteY67" fmla="*/ 1049867 h 1540934"/>
              <a:gd name="connsiteX68" fmla="*/ 465667 w 1930400"/>
              <a:gd name="connsiteY68" fmla="*/ 1083734 h 1540934"/>
              <a:gd name="connsiteX69" fmla="*/ 448733 w 1930400"/>
              <a:gd name="connsiteY69" fmla="*/ 1151467 h 1540934"/>
              <a:gd name="connsiteX70" fmla="*/ 431800 w 1930400"/>
              <a:gd name="connsiteY70" fmla="*/ 1261534 h 1540934"/>
              <a:gd name="connsiteX71" fmla="*/ 440267 w 1930400"/>
              <a:gd name="connsiteY71" fmla="*/ 1346200 h 1540934"/>
              <a:gd name="connsiteX72" fmla="*/ 516467 w 1930400"/>
              <a:gd name="connsiteY72" fmla="*/ 1337734 h 1540934"/>
              <a:gd name="connsiteX73" fmla="*/ 567267 w 1930400"/>
              <a:gd name="connsiteY73" fmla="*/ 1346200 h 1540934"/>
              <a:gd name="connsiteX74" fmla="*/ 592667 w 1930400"/>
              <a:gd name="connsiteY74" fmla="*/ 1371600 h 15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930400" h="1540934">
                <a:moveTo>
                  <a:pt x="1803400" y="905934"/>
                </a:moveTo>
                <a:cubicBezTo>
                  <a:pt x="1809560" y="795067"/>
                  <a:pt x="1762855" y="727745"/>
                  <a:pt x="1854200" y="762000"/>
                </a:cubicBezTo>
                <a:cubicBezTo>
                  <a:pt x="1863728" y="765573"/>
                  <a:pt x="1871133" y="773289"/>
                  <a:pt x="1879600" y="778934"/>
                </a:cubicBezTo>
                <a:cubicBezTo>
                  <a:pt x="1880559" y="781810"/>
                  <a:pt x="1895346" y="833596"/>
                  <a:pt x="1905000" y="829734"/>
                </a:cubicBezTo>
                <a:cubicBezTo>
                  <a:pt x="1920279" y="823622"/>
                  <a:pt x="1921933" y="801511"/>
                  <a:pt x="1930400" y="787400"/>
                </a:cubicBezTo>
                <a:cubicBezTo>
                  <a:pt x="1924756" y="747889"/>
                  <a:pt x="1923147" y="707587"/>
                  <a:pt x="1913467" y="668867"/>
                </a:cubicBezTo>
                <a:cubicBezTo>
                  <a:pt x="1911531" y="661123"/>
                  <a:pt x="1899677" y="659271"/>
                  <a:pt x="1896533" y="651934"/>
                </a:cubicBezTo>
                <a:cubicBezTo>
                  <a:pt x="1890864" y="638707"/>
                  <a:pt x="1892202" y="623384"/>
                  <a:pt x="1888067" y="609600"/>
                </a:cubicBezTo>
                <a:cubicBezTo>
                  <a:pt x="1883700" y="595043"/>
                  <a:pt x="1876469" y="581497"/>
                  <a:pt x="1871133" y="567267"/>
                </a:cubicBezTo>
                <a:cubicBezTo>
                  <a:pt x="1864302" y="549052"/>
                  <a:pt x="1862084" y="530093"/>
                  <a:pt x="1845733" y="516467"/>
                </a:cubicBezTo>
                <a:cubicBezTo>
                  <a:pt x="1831784" y="504843"/>
                  <a:pt x="1804112" y="496949"/>
                  <a:pt x="1786467" y="491067"/>
                </a:cubicBezTo>
                <a:cubicBezTo>
                  <a:pt x="1731970" y="418404"/>
                  <a:pt x="1780451" y="495672"/>
                  <a:pt x="1752600" y="347134"/>
                </a:cubicBezTo>
                <a:cubicBezTo>
                  <a:pt x="1750725" y="337133"/>
                  <a:pt x="1742024" y="329680"/>
                  <a:pt x="1735667" y="321734"/>
                </a:cubicBezTo>
                <a:cubicBezTo>
                  <a:pt x="1721879" y="304499"/>
                  <a:pt x="1712193" y="300440"/>
                  <a:pt x="1693333" y="287867"/>
                </a:cubicBezTo>
                <a:cubicBezTo>
                  <a:pt x="1684866" y="276578"/>
                  <a:pt x="1678647" y="263184"/>
                  <a:pt x="1667933" y="254000"/>
                </a:cubicBezTo>
                <a:cubicBezTo>
                  <a:pt x="1658350" y="245786"/>
                  <a:pt x="1644770" y="243756"/>
                  <a:pt x="1634067" y="237067"/>
                </a:cubicBezTo>
                <a:cubicBezTo>
                  <a:pt x="1546145" y="182116"/>
                  <a:pt x="1652138" y="237635"/>
                  <a:pt x="1566333" y="194734"/>
                </a:cubicBezTo>
                <a:cubicBezTo>
                  <a:pt x="1560689" y="186267"/>
                  <a:pt x="1556022" y="177060"/>
                  <a:pt x="1549400" y="169334"/>
                </a:cubicBezTo>
                <a:cubicBezTo>
                  <a:pt x="1539010" y="157212"/>
                  <a:pt x="1525112" y="148239"/>
                  <a:pt x="1515533" y="135467"/>
                </a:cubicBezTo>
                <a:cubicBezTo>
                  <a:pt x="1487317" y="97845"/>
                  <a:pt x="1507266" y="107711"/>
                  <a:pt x="1490133" y="67734"/>
                </a:cubicBezTo>
                <a:cubicBezTo>
                  <a:pt x="1484081" y="53613"/>
                  <a:pt x="1449429" y="10991"/>
                  <a:pt x="1439333" y="8467"/>
                </a:cubicBezTo>
                <a:lnTo>
                  <a:pt x="1405467" y="0"/>
                </a:lnTo>
                <a:cubicBezTo>
                  <a:pt x="1326445" y="5645"/>
                  <a:pt x="1247619" y="16091"/>
                  <a:pt x="1168400" y="16934"/>
                </a:cubicBezTo>
                <a:cubicBezTo>
                  <a:pt x="654409" y="22402"/>
                  <a:pt x="786800" y="52768"/>
                  <a:pt x="575733" y="0"/>
                </a:cubicBezTo>
                <a:cubicBezTo>
                  <a:pt x="493889" y="5645"/>
                  <a:pt x="411122" y="3447"/>
                  <a:pt x="330200" y="16934"/>
                </a:cubicBezTo>
                <a:cubicBezTo>
                  <a:pt x="321397" y="18401"/>
                  <a:pt x="325724" y="34352"/>
                  <a:pt x="321733" y="42334"/>
                </a:cubicBezTo>
                <a:cubicBezTo>
                  <a:pt x="317182" y="51435"/>
                  <a:pt x="310444" y="59267"/>
                  <a:pt x="304800" y="67734"/>
                </a:cubicBezTo>
                <a:cubicBezTo>
                  <a:pt x="299156" y="87489"/>
                  <a:pt x="294364" y="107509"/>
                  <a:pt x="287867" y="127000"/>
                </a:cubicBezTo>
                <a:cubicBezTo>
                  <a:pt x="283061" y="141418"/>
                  <a:pt x="275739" y="154916"/>
                  <a:pt x="270933" y="169334"/>
                </a:cubicBezTo>
                <a:cubicBezTo>
                  <a:pt x="267253" y="180373"/>
                  <a:pt x="266381" y="192242"/>
                  <a:pt x="262467" y="203200"/>
                </a:cubicBezTo>
                <a:cubicBezTo>
                  <a:pt x="252244" y="231826"/>
                  <a:pt x="234561" y="258061"/>
                  <a:pt x="228600" y="287867"/>
                </a:cubicBezTo>
                <a:cubicBezTo>
                  <a:pt x="216420" y="348764"/>
                  <a:pt x="226569" y="317329"/>
                  <a:pt x="194733" y="381000"/>
                </a:cubicBezTo>
                <a:cubicBezTo>
                  <a:pt x="191911" y="395111"/>
                  <a:pt x="190818" y="409682"/>
                  <a:pt x="186267" y="423334"/>
                </a:cubicBezTo>
                <a:cubicBezTo>
                  <a:pt x="178117" y="447785"/>
                  <a:pt x="154777" y="477845"/>
                  <a:pt x="143933" y="499534"/>
                </a:cubicBezTo>
                <a:cubicBezTo>
                  <a:pt x="137136" y="513128"/>
                  <a:pt x="133172" y="527979"/>
                  <a:pt x="127000" y="541867"/>
                </a:cubicBezTo>
                <a:cubicBezTo>
                  <a:pt x="121874" y="553401"/>
                  <a:pt x="115711" y="564445"/>
                  <a:pt x="110067" y="575734"/>
                </a:cubicBezTo>
                <a:cubicBezTo>
                  <a:pt x="107245" y="589845"/>
                  <a:pt x="106766" y="604636"/>
                  <a:pt x="101600" y="618067"/>
                </a:cubicBezTo>
                <a:cubicBezTo>
                  <a:pt x="92538" y="641627"/>
                  <a:pt x="67733" y="685800"/>
                  <a:pt x="67733" y="685800"/>
                </a:cubicBezTo>
                <a:cubicBezTo>
                  <a:pt x="43240" y="783776"/>
                  <a:pt x="52907" y="730357"/>
                  <a:pt x="42333" y="846667"/>
                </a:cubicBezTo>
                <a:cubicBezTo>
                  <a:pt x="39511" y="928511"/>
                  <a:pt x="38821" y="1010457"/>
                  <a:pt x="33867" y="1092200"/>
                </a:cubicBezTo>
                <a:cubicBezTo>
                  <a:pt x="33163" y="1103815"/>
                  <a:pt x="27482" y="1114618"/>
                  <a:pt x="25400" y="1126067"/>
                </a:cubicBezTo>
                <a:cubicBezTo>
                  <a:pt x="21830" y="1145701"/>
                  <a:pt x="20503" y="1165700"/>
                  <a:pt x="16933" y="1185334"/>
                </a:cubicBezTo>
                <a:cubicBezTo>
                  <a:pt x="14852" y="1196782"/>
                  <a:pt x="10749" y="1207790"/>
                  <a:pt x="8467" y="1219200"/>
                </a:cubicBezTo>
                <a:cubicBezTo>
                  <a:pt x="5100" y="1236034"/>
                  <a:pt x="2822" y="1253067"/>
                  <a:pt x="0" y="1270000"/>
                </a:cubicBezTo>
                <a:cubicBezTo>
                  <a:pt x="2822" y="1337733"/>
                  <a:pt x="3459" y="1405593"/>
                  <a:pt x="8467" y="1473200"/>
                </a:cubicBezTo>
                <a:cubicBezTo>
                  <a:pt x="9126" y="1482100"/>
                  <a:pt x="14769" y="1489942"/>
                  <a:pt x="16933" y="1498600"/>
                </a:cubicBezTo>
                <a:cubicBezTo>
                  <a:pt x="20423" y="1512561"/>
                  <a:pt x="22578" y="1526823"/>
                  <a:pt x="25400" y="1540934"/>
                </a:cubicBezTo>
                <a:cubicBezTo>
                  <a:pt x="33867" y="1535289"/>
                  <a:pt x="43605" y="1531195"/>
                  <a:pt x="50800" y="1524000"/>
                </a:cubicBezTo>
                <a:cubicBezTo>
                  <a:pt x="63578" y="1511222"/>
                  <a:pt x="72661" y="1495173"/>
                  <a:pt x="84667" y="1481667"/>
                </a:cubicBezTo>
                <a:cubicBezTo>
                  <a:pt x="95273" y="1469735"/>
                  <a:pt x="107244" y="1459089"/>
                  <a:pt x="118533" y="1447800"/>
                </a:cubicBezTo>
                <a:cubicBezTo>
                  <a:pt x="124178" y="1433689"/>
                  <a:pt x="128670" y="1419061"/>
                  <a:pt x="135467" y="1405467"/>
                </a:cubicBezTo>
                <a:cubicBezTo>
                  <a:pt x="140018" y="1396366"/>
                  <a:pt x="149476" y="1389813"/>
                  <a:pt x="152400" y="1380067"/>
                </a:cubicBezTo>
                <a:cubicBezTo>
                  <a:pt x="158134" y="1360952"/>
                  <a:pt x="158045" y="1340556"/>
                  <a:pt x="160867" y="1320800"/>
                </a:cubicBezTo>
                <a:cubicBezTo>
                  <a:pt x="166511" y="1238956"/>
                  <a:pt x="170373" y="1156969"/>
                  <a:pt x="177800" y="1075267"/>
                </a:cubicBezTo>
                <a:cubicBezTo>
                  <a:pt x="178854" y="1063678"/>
                  <a:pt x="182923" y="1052546"/>
                  <a:pt x="186267" y="1041400"/>
                </a:cubicBezTo>
                <a:cubicBezTo>
                  <a:pt x="191396" y="1024303"/>
                  <a:pt x="203200" y="990600"/>
                  <a:pt x="203200" y="990600"/>
                </a:cubicBezTo>
                <a:cubicBezTo>
                  <a:pt x="216554" y="897129"/>
                  <a:pt x="203244" y="965056"/>
                  <a:pt x="228600" y="880534"/>
                </a:cubicBezTo>
                <a:cubicBezTo>
                  <a:pt x="231944" y="869388"/>
                  <a:pt x="232981" y="857563"/>
                  <a:pt x="237067" y="846667"/>
                </a:cubicBezTo>
                <a:cubicBezTo>
                  <a:pt x="241499" y="834849"/>
                  <a:pt x="249313" y="824519"/>
                  <a:pt x="254000" y="812800"/>
                </a:cubicBezTo>
                <a:cubicBezTo>
                  <a:pt x="284564" y="736388"/>
                  <a:pt x="252975" y="785944"/>
                  <a:pt x="296333" y="728134"/>
                </a:cubicBezTo>
                <a:cubicBezTo>
                  <a:pt x="299155" y="719667"/>
                  <a:pt x="296088" y="704670"/>
                  <a:pt x="304800" y="702734"/>
                </a:cubicBezTo>
                <a:cubicBezTo>
                  <a:pt x="327011" y="697798"/>
                  <a:pt x="349780" y="711200"/>
                  <a:pt x="372533" y="711200"/>
                </a:cubicBezTo>
                <a:cubicBezTo>
                  <a:pt x="426230" y="711200"/>
                  <a:pt x="479778" y="705556"/>
                  <a:pt x="533400" y="702734"/>
                </a:cubicBezTo>
                <a:cubicBezTo>
                  <a:pt x="564444" y="705556"/>
                  <a:pt x="609676" y="684979"/>
                  <a:pt x="626533" y="711200"/>
                </a:cubicBezTo>
                <a:cubicBezTo>
                  <a:pt x="629411" y="715677"/>
                  <a:pt x="610507" y="845307"/>
                  <a:pt x="592667" y="872067"/>
                </a:cubicBezTo>
                <a:lnTo>
                  <a:pt x="558800" y="922867"/>
                </a:lnTo>
                <a:cubicBezTo>
                  <a:pt x="539258" y="1001032"/>
                  <a:pt x="566969" y="914877"/>
                  <a:pt x="524933" y="982134"/>
                </a:cubicBezTo>
                <a:cubicBezTo>
                  <a:pt x="471483" y="1067655"/>
                  <a:pt x="544013" y="988454"/>
                  <a:pt x="482600" y="1049867"/>
                </a:cubicBezTo>
                <a:cubicBezTo>
                  <a:pt x="476956" y="1061156"/>
                  <a:pt x="469658" y="1071760"/>
                  <a:pt x="465667" y="1083734"/>
                </a:cubicBezTo>
                <a:cubicBezTo>
                  <a:pt x="458307" y="1105812"/>
                  <a:pt x="453297" y="1128646"/>
                  <a:pt x="448733" y="1151467"/>
                </a:cubicBezTo>
                <a:cubicBezTo>
                  <a:pt x="435805" y="1216112"/>
                  <a:pt x="442052" y="1179521"/>
                  <a:pt x="431800" y="1261534"/>
                </a:cubicBezTo>
                <a:cubicBezTo>
                  <a:pt x="434622" y="1289756"/>
                  <a:pt x="419185" y="1327226"/>
                  <a:pt x="440267" y="1346200"/>
                </a:cubicBezTo>
                <a:cubicBezTo>
                  <a:pt x="459263" y="1363296"/>
                  <a:pt x="490911" y="1337734"/>
                  <a:pt x="516467" y="1337734"/>
                </a:cubicBezTo>
                <a:cubicBezTo>
                  <a:pt x="533634" y="1337734"/>
                  <a:pt x="550334" y="1343378"/>
                  <a:pt x="567267" y="1346200"/>
                </a:cubicBezTo>
                <a:cubicBezTo>
                  <a:pt x="585766" y="1373948"/>
                  <a:pt x="574024" y="1371600"/>
                  <a:pt x="592667" y="13716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C03DF6D-1BE3-383D-94B8-02170B7D2D18}"/>
              </a:ext>
            </a:extLst>
          </p:cNvPr>
          <p:cNvSpPr/>
          <p:nvPr/>
        </p:nvSpPr>
        <p:spPr>
          <a:xfrm>
            <a:off x="5442497" y="1752602"/>
            <a:ext cx="382996" cy="635000"/>
          </a:xfrm>
          <a:custGeom>
            <a:avLst/>
            <a:gdLst>
              <a:gd name="connsiteX0" fmla="*/ 382996 w 382996"/>
              <a:gd name="connsiteY0" fmla="*/ 0 h 635000"/>
              <a:gd name="connsiteX1" fmla="*/ 340663 w 382996"/>
              <a:gd name="connsiteY1" fmla="*/ 16933 h 635000"/>
              <a:gd name="connsiteX2" fmla="*/ 315263 w 382996"/>
              <a:gd name="connsiteY2" fmla="*/ 25400 h 635000"/>
              <a:gd name="connsiteX3" fmla="*/ 264463 w 382996"/>
              <a:gd name="connsiteY3" fmla="*/ 67733 h 635000"/>
              <a:gd name="connsiteX4" fmla="*/ 222130 w 382996"/>
              <a:gd name="connsiteY4" fmla="*/ 127000 h 635000"/>
              <a:gd name="connsiteX5" fmla="*/ 213663 w 382996"/>
              <a:gd name="connsiteY5" fmla="*/ 160866 h 635000"/>
              <a:gd name="connsiteX6" fmla="*/ 179796 w 382996"/>
              <a:gd name="connsiteY6" fmla="*/ 220133 h 635000"/>
              <a:gd name="connsiteX7" fmla="*/ 145930 w 382996"/>
              <a:gd name="connsiteY7" fmla="*/ 254000 h 635000"/>
              <a:gd name="connsiteX8" fmla="*/ 103596 w 382996"/>
              <a:gd name="connsiteY8" fmla="*/ 321733 h 635000"/>
              <a:gd name="connsiteX9" fmla="*/ 86663 w 382996"/>
              <a:gd name="connsiteY9" fmla="*/ 347133 h 635000"/>
              <a:gd name="connsiteX10" fmla="*/ 61263 w 382996"/>
              <a:gd name="connsiteY10" fmla="*/ 355600 h 635000"/>
              <a:gd name="connsiteX11" fmla="*/ 52796 w 382996"/>
              <a:gd name="connsiteY11" fmla="*/ 381000 h 635000"/>
              <a:gd name="connsiteX12" fmla="*/ 44330 w 382996"/>
              <a:gd name="connsiteY12" fmla="*/ 423333 h 635000"/>
              <a:gd name="connsiteX13" fmla="*/ 1996 w 382996"/>
              <a:gd name="connsiteY13" fmla="*/ 499533 h 635000"/>
              <a:gd name="connsiteX14" fmla="*/ 1996 w 382996"/>
              <a:gd name="connsiteY14" fmla="*/ 6350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996" h="635000">
                <a:moveTo>
                  <a:pt x="382996" y="0"/>
                </a:moveTo>
                <a:cubicBezTo>
                  <a:pt x="368885" y="5644"/>
                  <a:pt x="354893" y="11597"/>
                  <a:pt x="340663" y="16933"/>
                </a:cubicBezTo>
                <a:cubicBezTo>
                  <a:pt x="332307" y="20067"/>
                  <a:pt x="323245" y="21409"/>
                  <a:pt x="315263" y="25400"/>
                </a:cubicBezTo>
                <a:cubicBezTo>
                  <a:pt x="295665" y="35199"/>
                  <a:pt x="278507" y="51348"/>
                  <a:pt x="264463" y="67733"/>
                </a:cubicBezTo>
                <a:cubicBezTo>
                  <a:pt x="248710" y="86112"/>
                  <a:pt x="235531" y="106897"/>
                  <a:pt x="222130" y="127000"/>
                </a:cubicBezTo>
                <a:cubicBezTo>
                  <a:pt x="219308" y="138289"/>
                  <a:pt x="217749" y="149971"/>
                  <a:pt x="213663" y="160866"/>
                </a:cubicBezTo>
                <a:cubicBezTo>
                  <a:pt x="208323" y="175106"/>
                  <a:pt x="190716" y="207393"/>
                  <a:pt x="179796" y="220133"/>
                </a:cubicBezTo>
                <a:cubicBezTo>
                  <a:pt x="169406" y="232254"/>
                  <a:pt x="157219" y="242711"/>
                  <a:pt x="145930" y="254000"/>
                </a:cubicBezTo>
                <a:cubicBezTo>
                  <a:pt x="117489" y="325098"/>
                  <a:pt x="145305" y="271682"/>
                  <a:pt x="103596" y="321733"/>
                </a:cubicBezTo>
                <a:cubicBezTo>
                  <a:pt x="97082" y="329550"/>
                  <a:pt x="94609" y="340776"/>
                  <a:pt x="86663" y="347133"/>
                </a:cubicBezTo>
                <a:cubicBezTo>
                  <a:pt x="79694" y="352708"/>
                  <a:pt x="69730" y="352778"/>
                  <a:pt x="61263" y="355600"/>
                </a:cubicBezTo>
                <a:cubicBezTo>
                  <a:pt x="58441" y="364067"/>
                  <a:pt x="54961" y="372342"/>
                  <a:pt x="52796" y="381000"/>
                </a:cubicBezTo>
                <a:cubicBezTo>
                  <a:pt x="49306" y="394961"/>
                  <a:pt x="49674" y="409972"/>
                  <a:pt x="44330" y="423333"/>
                </a:cubicBezTo>
                <a:cubicBezTo>
                  <a:pt x="42678" y="427462"/>
                  <a:pt x="3094" y="488550"/>
                  <a:pt x="1996" y="499533"/>
                </a:cubicBezTo>
                <a:cubicBezTo>
                  <a:pt x="-2497" y="544465"/>
                  <a:pt x="1996" y="589844"/>
                  <a:pt x="1996" y="6350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A245F83-772B-0B18-96E0-8709C119B38B}"/>
              </a:ext>
            </a:extLst>
          </p:cNvPr>
          <p:cNvSpPr/>
          <p:nvPr/>
        </p:nvSpPr>
        <p:spPr>
          <a:xfrm>
            <a:off x="6103856" y="1854202"/>
            <a:ext cx="187304" cy="558800"/>
          </a:xfrm>
          <a:custGeom>
            <a:avLst/>
            <a:gdLst>
              <a:gd name="connsiteX0" fmla="*/ 187304 w 187304"/>
              <a:gd name="connsiteY0" fmla="*/ 0 h 558800"/>
              <a:gd name="connsiteX1" fmla="*/ 144971 w 187304"/>
              <a:gd name="connsiteY1" fmla="*/ 33866 h 558800"/>
              <a:gd name="connsiteX2" fmla="*/ 94171 w 187304"/>
              <a:gd name="connsiteY2" fmla="*/ 101600 h 558800"/>
              <a:gd name="connsiteX3" fmla="*/ 77237 w 187304"/>
              <a:gd name="connsiteY3" fmla="*/ 169333 h 558800"/>
              <a:gd name="connsiteX4" fmla="*/ 51837 w 187304"/>
              <a:gd name="connsiteY4" fmla="*/ 194733 h 558800"/>
              <a:gd name="connsiteX5" fmla="*/ 17971 w 187304"/>
              <a:gd name="connsiteY5" fmla="*/ 262466 h 558800"/>
              <a:gd name="connsiteX6" fmla="*/ 9504 w 187304"/>
              <a:gd name="connsiteY6" fmla="*/ 313266 h 558800"/>
              <a:gd name="connsiteX7" fmla="*/ 1037 w 187304"/>
              <a:gd name="connsiteY7" fmla="*/ 355600 h 558800"/>
              <a:gd name="connsiteX8" fmla="*/ 1037 w 187304"/>
              <a:gd name="connsiteY8" fmla="*/ 55880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04" h="558800">
                <a:moveTo>
                  <a:pt x="187304" y="0"/>
                </a:moveTo>
                <a:cubicBezTo>
                  <a:pt x="173193" y="11289"/>
                  <a:pt x="157182" y="20545"/>
                  <a:pt x="144971" y="33866"/>
                </a:cubicBezTo>
                <a:cubicBezTo>
                  <a:pt x="125900" y="54670"/>
                  <a:pt x="94171" y="101600"/>
                  <a:pt x="94171" y="101600"/>
                </a:cubicBezTo>
                <a:cubicBezTo>
                  <a:pt x="92949" y="107707"/>
                  <a:pt x="84676" y="158175"/>
                  <a:pt x="77237" y="169333"/>
                </a:cubicBezTo>
                <a:cubicBezTo>
                  <a:pt x="70595" y="179296"/>
                  <a:pt x="60304" y="186266"/>
                  <a:pt x="51837" y="194733"/>
                </a:cubicBezTo>
                <a:cubicBezTo>
                  <a:pt x="40548" y="217311"/>
                  <a:pt x="22121" y="237567"/>
                  <a:pt x="17971" y="262466"/>
                </a:cubicBezTo>
                <a:cubicBezTo>
                  <a:pt x="15149" y="279399"/>
                  <a:pt x="12575" y="296376"/>
                  <a:pt x="9504" y="313266"/>
                </a:cubicBezTo>
                <a:cubicBezTo>
                  <a:pt x="6930" y="327425"/>
                  <a:pt x="1533" y="341218"/>
                  <a:pt x="1037" y="355600"/>
                </a:cubicBezTo>
                <a:cubicBezTo>
                  <a:pt x="-1297" y="423293"/>
                  <a:pt x="1037" y="491067"/>
                  <a:pt x="1037" y="5588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B925A91-DB0A-94A9-938B-C2153D0E1BA5}"/>
              </a:ext>
            </a:extLst>
          </p:cNvPr>
          <p:cNvSpPr/>
          <p:nvPr/>
        </p:nvSpPr>
        <p:spPr>
          <a:xfrm>
            <a:off x="6003293" y="1947335"/>
            <a:ext cx="76200" cy="423333"/>
          </a:xfrm>
          <a:custGeom>
            <a:avLst/>
            <a:gdLst>
              <a:gd name="connsiteX0" fmla="*/ 76200 w 76200"/>
              <a:gd name="connsiteY0" fmla="*/ 0 h 423333"/>
              <a:gd name="connsiteX1" fmla="*/ 42334 w 76200"/>
              <a:gd name="connsiteY1" fmla="*/ 127000 h 423333"/>
              <a:gd name="connsiteX2" fmla="*/ 8467 w 76200"/>
              <a:gd name="connsiteY2" fmla="*/ 245533 h 423333"/>
              <a:gd name="connsiteX3" fmla="*/ 0 w 76200"/>
              <a:gd name="connsiteY3" fmla="*/ 270933 h 423333"/>
              <a:gd name="connsiteX4" fmla="*/ 8467 w 76200"/>
              <a:gd name="connsiteY4" fmla="*/ 372533 h 423333"/>
              <a:gd name="connsiteX5" fmla="*/ 16934 w 76200"/>
              <a:gd name="connsiteY5" fmla="*/ 423333 h 4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423333">
                <a:moveTo>
                  <a:pt x="76200" y="0"/>
                </a:moveTo>
                <a:cubicBezTo>
                  <a:pt x="57594" y="111637"/>
                  <a:pt x="78312" y="73032"/>
                  <a:pt x="42334" y="127000"/>
                </a:cubicBezTo>
                <a:cubicBezTo>
                  <a:pt x="21073" y="212042"/>
                  <a:pt x="32758" y="172660"/>
                  <a:pt x="8467" y="245533"/>
                </a:cubicBezTo>
                <a:lnTo>
                  <a:pt x="0" y="270933"/>
                </a:lnTo>
                <a:cubicBezTo>
                  <a:pt x="2822" y="304800"/>
                  <a:pt x="4496" y="338782"/>
                  <a:pt x="8467" y="372533"/>
                </a:cubicBezTo>
                <a:cubicBezTo>
                  <a:pt x="17487" y="449204"/>
                  <a:pt x="16934" y="394285"/>
                  <a:pt x="16934" y="42333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081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a:blip r:embed="rId5">
            <a:alphaModFix/>
          </a:blip>
          <a:stretch>
            <a:fillRect/>
          </a:stretch>
        </p:blipFill>
        <p:spPr>
          <a:xfrm flipH="1">
            <a:off x="318905" y="360300"/>
            <a:ext cx="8506200" cy="2860725"/>
          </a:xfrm>
          <a:prstGeom prst="rect">
            <a:avLst/>
          </a:prstGeom>
          <a:noFill/>
          <a:ln>
            <a:noFill/>
          </a:ln>
        </p:spPr>
      </p:pic>
      <p:pic>
        <p:nvPicPr>
          <p:cNvPr id="2" name="Mooney-Sine">
            <a:hlinkClick r:id="" action="ppaction://media"/>
            <a:extLst>
              <a:ext uri="{FF2B5EF4-FFF2-40B4-BE49-F238E27FC236}">
                <a16:creationId xmlns:a16="http://schemas.microsoft.com/office/drawing/2014/main" id="{89C16713-18F6-86AC-2A80-BBC461FCBB24}"/>
              </a:ext>
            </a:extLst>
          </p:cNvPr>
          <p:cNvPicPr>
            <a:picLocks noChangeAspect="1"/>
          </p:cNvPicPr>
          <p:nvPr>
            <a:audioFile r:link="rId1"/>
            <p:extLst>
              <p:ext uri="{DAA4B4D4-6D71-4841-9C94-3DE7FCFB9230}">
                <p14:media xmlns:p14="http://schemas.microsoft.com/office/powerpoint/2010/main" r:embed="rId2">
                  <p14:trim st="1142" end="1649.3703"/>
                </p14:media>
              </p:ext>
            </p:extLst>
          </p:nvPr>
        </p:nvPicPr>
        <p:blipFill>
          <a:blip r:embed="rId6"/>
          <a:stretch>
            <a:fillRect/>
          </a:stretch>
        </p:blipFill>
        <p:spPr>
          <a:xfrm>
            <a:off x="498475" y="3552825"/>
            <a:ext cx="487363" cy="487363"/>
          </a:xfrm>
          <a:prstGeom prst="rect">
            <a:avLst/>
          </a:prstGeom>
        </p:spPr>
      </p:pic>
      <p:sp>
        <p:nvSpPr>
          <p:cNvPr id="3" name="TextBox 2">
            <a:extLst>
              <a:ext uri="{FF2B5EF4-FFF2-40B4-BE49-F238E27FC236}">
                <a16:creationId xmlns:a16="http://schemas.microsoft.com/office/drawing/2014/main" id="{928E78CF-0983-1B90-B30A-F282FFD37298}"/>
              </a:ext>
            </a:extLst>
          </p:cNvPr>
          <p:cNvSpPr txBox="1"/>
          <p:nvPr/>
        </p:nvSpPr>
        <p:spPr>
          <a:xfrm>
            <a:off x="1133554" y="3855522"/>
            <a:ext cx="4402359" cy="369332"/>
          </a:xfrm>
          <a:prstGeom prst="rect">
            <a:avLst/>
          </a:prstGeom>
          <a:noFill/>
        </p:spPr>
        <p:txBody>
          <a:bodyPr wrap="none" rtlCol="0">
            <a:spAutoFit/>
          </a:bodyPr>
          <a:lstStyle/>
          <a:p>
            <a:r>
              <a:rPr lang="en-US" dirty="0"/>
              <a:t>Sine wave speech: A Cow and A </a:t>
            </a:r>
            <a:r>
              <a:rPr lang="en-US" dirty="0" err="1"/>
              <a:t>Dalmation</a:t>
            </a:r>
            <a:endParaRPr lang="en-US" dirty="0"/>
          </a:p>
        </p:txBody>
      </p:sp>
      <p:sp>
        <p:nvSpPr>
          <p:cNvPr id="4" name="TextBox 3">
            <a:extLst>
              <a:ext uri="{FF2B5EF4-FFF2-40B4-BE49-F238E27FC236}">
                <a16:creationId xmlns:a16="http://schemas.microsoft.com/office/drawing/2014/main" id="{92970236-B787-95E7-F6C9-C111AEF709D6}"/>
              </a:ext>
            </a:extLst>
          </p:cNvPr>
          <p:cNvSpPr txBox="1"/>
          <p:nvPr/>
        </p:nvSpPr>
        <p:spPr>
          <a:xfrm>
            <a:off x="6514155" y="3552825"/>
            <a:ext cx="1850186" cy="369332"/>
          </a:xfrm>
          <a:prstGeom prst="rect">
            <a:avLst/>
          </a:prstGeom>
          <a:noFill/>
        </p:spPr>
        <p:txBody>
          <a:bodyPr wrap="none" rtlCol="0">
            <a:spAutoFit/>
          </a:bodyPr>
          <a:lstStyle/>
          <a:p>
            <a:r>
              <a:rPr lang="en-US" dirty="0"/>
              <a:t>Meaning is Made</a:t>
            </a:r>
          </a:p>
        </p:txBody>
      </p:sp>
    </p:spTree>
    <p:extLst>
      <p:ext uri="{BB962C8B-B14F-4D97-AF65-F5344CB8AC3E}">
        <p14:creationId xmlns:p14="http://schemas.microsoft.com/office/powerpoint/2010/main" val="367685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up of a colorful painting&#10;&#10;Description automatically generated">
            <a:extLst>
              <a:ext uri="{FF2B5EF4-FFF2-40B4-BE49-F238E27FC236}">
                <a16:creationId xmlns:a16="http://schemas.microsoft.com/office/drawing/2014/main" id="{A9F8D904-9BB7-9FB4-94A6-F0545D47D7C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t="25102" b="4599"/>
          <a:stretch/>
        </p:blipFill>
        <p:spPr>
          <a:xfrm>
            <a:off x="20" y="961"/>
            <a:ext cx="9143980" cy="5142539"/>
          </a:xfrm>
          <a:prstGeom prst="rect">
            <a:avLst/>
          </a:prstGeom>
        </p:spPr>
      </p:pic>
      <p:sp>
        <p:nvSpPr>
          <p:cNvPr id="2" name="Title 1">
            <a:extLst>
              <a:ext uri="{FF2B5EF4-FFF2-40B4-BE49-F238E27FC236}">
                <a16:creationId xmlns:a16="http://schemas.microsoft.com/office/drawing/2014/main" id="{6510F268-3123-BF81-F1DF-6E94C126F1A8}"/>
              </a:ext>
            </a:extLst>
          </p:cNvPr>
          <p:cNvSpPr>
            <a:spLocks noGrp="1"/>
          </p:cNvSpPr>
          <p:nvPr>
            <p:ph type="ctrTitle"/>
          </p:nvPr>
        </p:nvSpPr>
        <p:spPr/>
        <p:txBody>
          <a:bodyPr/>
          <a:lstStyle/>
          <a:p>
            <a:r>
              <a:rPr lang="en-US" b="1" dirty="0">
                <a:latin typeface="Engravers MT" panose="02090707080505020304" pitchFamily="18" charset="0"/>
              </a:rPr>
              <a:t>ACT I : Expectations</a:t>
            </a:r>
          </a:p>
        </p:txBody>
      </p:sp>
      <p:sp>
        <p:nvSpPr>
          <p:cNvPr id="3" name="Subtitle 2">
            <a:extLst>
              <a:ext uri="{FF2B5EF4-FFF2-40B4-BE49-F238E27FC236}">
                <a16:creationId xmlns:a16="http://schemas.microsoft.com/office/drawing/2014/main" id="{D8DA9393-EDF8-027C-BF00-D34DF1920487}"/>
              </a:ext>
            </a:extLst>
          </p:cNvPr>
          <p:cNvSpPr>
            <a:spLocks noGrp="1"/>
          </p:cNvSpPr>
          <p:nvPr>
            <p:ph type="subTitle" idx="1"/>
          </p:nvPr>
        </p:nvSpPr>
        <p:spPr>
          <a:xfrm>
            <a:off x="1143000" y="4073128"/>
            <a:ext cx="6858000" cy="1241822"/>
          </a:xfrm>
        </p:spPr>
        <p:txBody>
          <a:bodyPr>
            <a:normAutofit/>
          </a:bodyPr>
          <a:lstStyle/>
          <a:p>
            <a:r>
              <a:rPr lang="en-US" sz="3200" b="1" dirty="0">
                <a:effectLst>
                  <a:outerShdw blurRad="38100" dist="38100" dir="2700000" algn="tl">
                    <a:srgbClr val="000000">
                      <a:alpha val="43137"/>
                    </a:srgbClr>
                  </a:outerShdw>
                </a:effectLst>
                <a:latin typeface="Imprint MT Shadow" panose="04020605060303030202" pitchFamily="82" charset="0"/>
                <a:cs typeface="Arabic Typesetting" panose="020F0502020204030204" pitchFamily="66" charset="-78"/>
              </a:rPr>
              <a:t>Shape Experience</a:t>
            </a:r>
          </a:p>
        </p:txBody>
      </p:sp>
    </p:spTree>
    <p:extLst>
      <p:ext uri="{BB962C8B-B14F-4D97-AF65-F5344CB8AC3E}">
        <p14:creationId xmlns:p14="http://schemas.microsoft.com/office/powerpoint/2010/main" val="3513680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6694</TotalTime>
  <Words>2511</Words>
  <Application>Microsoft Office PowerPoint</Application>
  <PresentationFormat>On-screen Show (16:9)</PresentationFormat>
  <Paragraphs>318</Paragraphs>
  <Slides>52</Slides>
  <Notes>43</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var(--nova-font-family-sans-serif)</vt:lpstr>
      <vt:lpstr>Imprint MT Shadow</vt:lpstr>
      <vt:lpstr>Aptos</vt:lpstr>
      <vt:lpstr>Verdana</vt:lpstr>
      <vt:lpstr>Roboto</vt:lpstr>
      <vt:lpstr>Georgia</vt:lpstr>
      <vt:lpstr>Engravers MT</vt:lpstr>
      <vt:lpstr>Playfair Display</vt:lpstr>
      <vt:lpstr>Arial</vt:lpstr>
      <vt:lpstr>Aldhabi</vt:lpstr>
      <vt:lpstr>Aptos Display</vt:lpstr>
      <vt:lpstr>Office Theme</vt:lpstr>
      <vt:lpstr>Phenomenawork v2.01</vt:lpstr>
      <vt:lpstr>PowerPoint Presentation</vt:lpstr>
      <vt:lpstr>Phenomenaworks</vt:lpstr>
      <vt:lpstr>PowerPoint Presentation</vt:lpstr>
      <vt:lpstr>“Who is the great magician who makes the grass green?”</vt:lpstr>
      <vt:lpstr>PowerPoint Presentation</vt:lpstr>
      <vt:lpstr>PowerPoint Presentation</vt:lpstr>
      <vt:lpstr>PowerPoint Presentation</vt:lpstr>
      <vt:lpstr>ACT I : Expectations</vt:lpstr>
      <vt:lpstr>Disclaimers: Setting Expectations</vt:lpstr>
      <vt:lpstr>Skills Training Approach</vt:lpstr>
      <vt:lpstr>Mindset Matters</vt:lpstr>
      <vt:lpstr>Direction over Destination</vt:lpstr>
      <vt:lpstr>The Right Effort of Beginning Again</vt:lpstr>
      <vt:lpstr>Savoring The “Just Noticeable Difference”</vt:lpstr>
      <vt:lpstr>ACT II : Shape</vt:lpstr>
      <vt:lpstr>Kinds of Phenomena</vt:lpstr>
      <vt:lpstr>The Conscious/Unconscious Model</vt:lpstr>
      <vt:lpstr>Phenomena Hands On</vt:lpstr>
      <vt:lpstr>PowerPoint Presentation</vt:lpstr>
      <vt:lpstr>The Cold Control Theory</vt:lpstr>
      <vt:lpstr>Automatic Imagination Model</vt:lpstr>
      <vt:lpstr>Imaginative Suggestibility</vt:lpstr>
      <vt:lpstr>Tasting Phenomena</vt:lpstr>
      <vt:lpstr>Phenomenological Control</vt:lpstr>
      <vt:lpstr>Hypnotic Loop</vt:lpstr>
      <vt:lpstr>Predictive Processing</vt:lpstr>
      <vt:lpstr>A convergence of cybernetics</vt:lpstr>
      <vt:lpstr>Expectation and Subversion</vt:lpstr>
      <vt:lpstr>Haunting a Doll – Woodweaver Redux</vt:lpstr>
      <vt:lpstr>Pacing and Leading - Abstract Conditioning</vt:lpstr>
      <vt:lpstr>Intervening at the level of Physiology - Changing the Territory</vt:lpstr>
      <vt:lpstr>Ambiguity</vt:lpstr>
      <vt:lpstr>Leaning In</vt:lpstr>
      <vt:lpstr>Utilization</vt:lpstr>
      <vt:lpstr>Grammar of Phenomenal Magic</vt:lpstr>
      <vt:lpstr>PowerPoint Presentation</vt:lpstr>
      <vt:lpstr>ACT III : Experience</vt:lpstr>
      <vt:lpstr>Framing Phenomena</vt:lpstr>
      <vt:lpstr>PowerPoint Presentation</vt:lpstr>
      <vt:lpstr>PowerPoint Presentation</vt:lpstr>
      <vt:lpstr>Dynamics of Miracles</vt:lpstr>
      <vt:lpstr>PowerPoint Presentation</vt:lpstr>
      <vt:lpstr>Skills Progression</vt:lpstr>
      <vt:lpstr>Inter and Intra Scene Periodization</vt:lpstr>
      <vt:lpstr>Making it meaningful: Beyond Tricks</vt:lpstr>
      <vt:lpstr>The End : The Beginning (Again)</vt:lpstr>
      <vt:lpstr>Francis Bacon Anecdote</vt:lpstr>
      <vt:lpstr>The Problem of Parts</vt:lpstr>
      <vt:lpstr>Phenomenological Control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Phenomenawork</dc:title>
  <dc:creator>Samyak Dhole</dc:creator>
  <cp:lastModifiedBy>Samyak Dhole</cp:lastModifiedBy>
  <cp:revision>13</cp:revision>
  <dcterms:modified xsi:type="dcterms:W3CDTF">2025-04-05T23:00:56Z</dcterms:modified>
</cp:coreProperties>
</file>